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sldIdLst>
    <p:sldId id="256" r:id="rId2"/>
    <p:sldId id="257" r:id="rId3"/>
    <p:sldId id="258" r:id="rId4"/>
    <p:sldId id="259" r:id="rId5"/>
    <p:sldId id="260" r:id="rId6"/>
    <p:sldId id="263" r:id="rId7"/>
    <p:sldId id="264" r:id="rId8"/>
    <p:sldId id="265" r:id="rId9"/>
    <p:sldId id="266"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Lst>
  <p:sldSz cx="9144000" cy="6858000" type="screen4x3"/>
  <p:notesSz cx="6858000" cy="9144000"/>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charset="0"/>
        <a:ea typeface="宋体" charset="0"/>
        <a:cs typeface="Droid Sans" charset="0"/>
      </a:defRPr>
    </a:lvl1pPr>
    <a:lvl2pPr marL="457200" indent="0" algn="l" defTabSz="914400" eaLnBrk="1" fontAlgn="auto" latinLnBrk="0" hangingPunct="1">
      <a:buNone/>
      <a:defRPr sz="1800" kern="1200">
        <a:solidFill>
          <a:schemeClr val="tx1"/>
        </a:solidFill>
        <a:latin typeface="Droid Sans" charset="0"/>
        <a:ea typeface="宋体" charset="0"/>
        <a:cs typeface="Droid Sans" charset="0"/>
      </a:defRPr>
    </a:lvl2pPr>
    <a:lvl3pPr marL="914400" indent="0" algn="l" defTabSz="914400" eaLnBrk="1" fontAlgn="auto" latinLnBrk="0" hangingPunct="1">
      <a:buNone/>
      <a:defRPr sz="1800" kern="1200">
        <a:solidFill>
          <a:schemeClr val="tx1"/>
        </a:solidFill>
        <a:latin typeface="Droid Sans" charset="0"/>
        <a:ea typeface="宋体" charset="0"/>
        <a:cs typeface="Droid Sans" charset="0"/>
      </a:defRPr>
    </a:lvl3pPr>
    <a:lvl4pPr marL="1371600" indent="0" algn="l" defTabSz="914400" eaLnBrk="1" fontAlgn="auto" latinLnBrk="0" hangingPunct="1">
      <a:buNone/>
      <a:defRPr sz="1800" kern="1200">
        <a:solidFill>
          <a:schemeClr val="tx1"/>
        </a:solidFill>
        <a:latin typeface="Droid Sans" charset="0"/>
        <a:ea typeface="宋体" charset="0"/>
        <a:cs typeface="Droid Sans" charset="0"/>
      </a:defRPr>
    </a:lvl4pPr>
    <a:lvl5pPr marL="1828800" indent="0" algn="l" defTabSz="914400" eaLnBrk="1" fontAlgn="auto" latinLnBrk="0" hangingPunct="1">
      <a:buNone/>
      <a:defRPr sz="1800" kern="1200">
        <a:solidFill>
          <a:schemeClr val="tx1"/>
        </a:solidFill>
        <a:latin typeface="Droid Sans" charset="0"/>
        <a:ea typeface="宋体" charset="0"/>
        <a:cs typeface="Droid Sans" charset="0"/>
      </a:defRPr>
    </a:lvl5pPr>
    <a:lvl6pPr marL="2286000" indent="0" algn="l" defTabSz="914400" eaLnBrk="1" fontAlgn="auto" latinLnBrk="0" hangingPunct="1">
      <a:buNone/>
      <a:defRPr sz="1800" kern="1200">
        <a:solidFill>
          <a:schemeClr val="tx1"/>
        </a:solidFill>
        <a:latin typeface="Droid Sans" charset="0"/>
        <a:ea typeface="宋体" charset="0"/>
        <a:cs typeface="Droid Sans" charset="0"/>
      </a:defRPr>
    </a:lvl6pPr>
    <a:lvl7pPr marL="2743200" indent="0" algn="l" defTabSz="914400" eaLnBrk="1" fontAlgn="auto" latinLnBrk="0" hangingPunct="1">
      <a:buNone/>
      <a:defRPr sz="1800" kern="1200">
        <a:solidFill>
          <a:schemeClr val="tx1"/>
        </a:solidFill>
        <a:latin typeface="Droid Sans" charset="0"/>
        <a:ea typeface="宋体" charset="0"/>
        <a:cs typeface="Droid Sans" charset="0"/>
      </a:defRPr>
    </a:lvl7pPr>
    <a:lvl8pPr marL="3200400" indent="0" algn="l" defTabSz="914400" eaLnBrk="1" fontAlgn="auto" latinLnBrk="0" hangingPunct="1">
      <a:buNone/>
      <a:defRPr sz="1800" kern="1200">
        <a:solidFill>
          <a:schemeClr val="tx1"/>
        </a:solidFill>
        <a:latin typeface="Droid Sans" charset="0"/>
        <a:ea typeface="宋体" charset="0"/>
        <a:cs typeface="Droid Sans" charset="0"/>
      </a:defRPr>
    </a:lvl8pPr>
    <a:lvl9pPr marL="3200400" indent="0" algn="l" defTabSz="914400" eaLnBrk="1" fontAlgn="auto" latinLnBrk="0" hangingPunct="1">
      <a:buNone/>
      <a:defRPr sz="1800" kern="1200">
        <a:solidFill>
          <a:schemeClr val="tx1"/>
        </a:solidFill>
        <a:latin typeface="Droid Sans" charset="0"/>
        <a:ea typeface="宋体" charset="0"/>
        <a:cs typeface="Droid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0" y="0"/>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a:gsLst>
            <a:gs pos="0">
              <a:srgbClr val="7888C4"/>
            </a:gs>
            <a:gs pos="25000">
              <a:srgbClr val="7784BA"/>
            </a:gs>
            <a:gs pos="100000">
              <a:srgbClr val="161F46"/>
            </a:gs>
          </a:gsLst>
          <a:path path="shape">
            <a:fillToRect l="50000" t="50000" r="50000" b="50000"/>
          </a:path>
        </a:gradFill>
        <a:effectLst/>
      </p:bgPr>
    </p:bg>
    <p:spTree>
      <p:nvGrpSpPr>
        <p:cNvPr id="1" name=""/>
        <p:cNvGrpSpPr/>
        <p:nvPr/>
      </p:nvGrpSpPr>
      <p:grpSpPr>
        <a:xfrm>
          <a:off x="0" y="0"/>
          <a:ext cx="0" cy="0"/>
          <a:chOff x="0" y="0"/>
          <a:chExt cx="0" cy="0"/>
        </a:xfrm>
      </p:grpSpPr>
      <p:sp>
        <p:nvSpPr>
          <p:cNvPr id="12" name="曲线"/>
          <p:cNvSpPr>
            <a:spLocks/>
          </p:cNvSpPr>
          <p:nvPr/>
        </p:nvSpPr>
        <p:spPr>
          <a:xfrm>
            <a:off x="-9525" y="-7144"/>
            <a:ext cx="9163050" cy="1041400"/>
          </a:xfrm>
          <a:custGeom>
            <a:avLst/>
            <a:gdLst>
              <a:gd name="T1" fmla="*/ 0 w 21600"/>
              <a:gd name="T2" fmla="*/ 0 h 21600"/>
              <a:gd name="T3" fmla="*/ 21600 w 21600"/>
              <a:gd name="T4" fmla="*/ 21600 h 21600"/>
            </a:gdLst>
            <a:ahLst/>
            <a:cxnLst/>
            <a:rect l="T1" t="T2" r="T3" b="T4"/>
            <a:pathLst>
              <a:path w="21600" h="21600">
                <a:moveTo>
                  <a:pt x="22" y="61"/>
                </a:moveTo>
                <a:lnTo>
                  <a:pt x="9512" y="0"/>
                </a:lnTo>
                <a:cubicBezTo>
                  <a:pt x="10273" y="3325"/>
                  <a:pt x="14323" y="12084"/>
                  <a:pt x="16367" y="12084"/>
                </a:cubicBezTo>
                <a:cubicBezTo>
                  <a:pt x="18409" y="12084"/>
                  <a:pt x="20679" y="5004"/>
                  <a:pt x="21577" y="1808"/>
                </a:cubicBezTo>
                <a:lnTo>
                  <a:pt x="21600" y="7012"/>
                </a:lnTo>
                <a:cubicBezTo>
                  <a:pt x="21218" y="8462"/>
                  <a:pt x="18769" y="14520"/>
                  <a:pt x="16098" y="14454"/>
                </a:cubicBezTo>
                <a:cubicBezTo>
                  <a:pt x="13425" y="14389"/>
                  <a:pt x="8251" y="5431"/>
                  <a:pt x="5568" y="6618"/>
                </a:cubicBezTo>
                <a:cubicBezTo>
                  <a:pt x="2805" y="6881"/>
                  <a:pt x="1010" y="15870"/>
                  <a:pt x="0" y="21600"/>
                </a:cubicBezTo>
                <a:lnTo>
                  <a:pt x="22" y="61"/>
                </a:lnTo>
                <a:close/>
              </a:path>
            </a:pathLst>
          </a:custGeom>
          <a:gradFill rotWithShape="1">
            <a:gsLst>
              <a:gs pos="0">
                <a:srgbClr val="807000">
                  <a:alpha val="44705"/>
                </a:srgbClr>
              </a:gs>
              <a:gs pos="100000">
                <a:srgbClr val="75A4A6">
                  <a:alpha val="54901"/>
                </a:srgbClr>
              </a:gs>
            </a:gsLst>
            <a:lin ang="5400000" scaled="1"/>
          </a:gradFill>
          <a:ln w="9525" cap="flat" cmpd="sng">
            <a:noFill/>
            <a:prstDash val="solid"/>
            <a:round/>
          </a:ln>
        </p:spPr>
      </p:sp>
      <p:sp>
        <p:nvSpPr>
          <p:cNvPr id="13" name="曲线"/>
          <p:cNvSpPr>
            <a:spLocks/>
          </p:cNvSpPr>
          <p:nvPr/>
        </p:nvSpPr>
        <p:spPr>
          <a:xfrm>
            <a:off x="4381500" y="-7144"/>
            <a:ext cx="4762500" cy="638175"/>
          </a:xfrm>
          <a:custGeom>
            <a:avLst/>
            <a:gdLst>
              <a:gd name="T1" fmla="*/ 0 w 21600"/>
              <a:gd name="T2" fmla="*/ 0 h 21600"/>
              <a:gd name="T3" fmla="*/ 21600 w 21600"/>
              <a:gd name="T4" fmla="*/ 21600 h 21600"/>
            </a:gdLst>
            <a:ahLst/>
            <a:cxnLst/>
            <a:rect l="T1" t="T2" r="T3" b="T4"/>
            <a:pathLst>
              <a:path w="21600" h="21600">
                <a:moveTo>
                  <a:pt x="0" y="0"/>
                </a:moveTo>
                <a:cubicBezTo>
                  <a:pt x="1249" y="3702"/>
                  <a:pt x="8408" y="19349"/>
                  <a:pt x="12009" y="20474"/>
                </a:cubicBezTo>
                <a:cubicBezTo>
                  <a:pt x="15609" y="21600"/>
                  <a:pt x="20001" y="10128"/>
                  <a:pt x="21600" y="6752"/>
                </a:cubicBezTo>
                <a:lnTo>
                  <a:pt x="21600" y="217"/>
                </a:lnTo>
                <a:lnTo>
                  <a:pt x="0" y="0"/>
                </a:lnTo>
                <a:close/>
              </a:path>
            </a:pathLst>
          </a:custGeom>
          <a:gradFill rotWithShape="1">
            <a:gsLst>
              <a:gs pos="0">
                <a:srgbClr val="618283">
                  <a:alpha val="29803"/>
                </a:srgbClr>
              </a:gs>
              <a:gs pos="80000">
                <a:srgbClr val="A08D00">
                  <a:alpha val="44705"/>
                </a:srgbClr>
              </a:gs>
            </a:gsLst>
            <a:lin ang="5400000" scaled="1"/>
          </a:gradFill>
          <a:ln w="9525" cap="flat" cmpd="sng">
            <a:noFill/>
            <a:prstDash val="solid"/>
            <a:round/>
          </a:ln>
        </p:spPr>
      </p:sp>
      <p:grpSp>
        <p:nvGrpSpPr>
          <p:cNvPr id="16" name="组合"/>
          <p:cNvGrpSpPr>
            <a:grpSpLocks/>
          </p:cNvGrpSpPr>
          <p:nvPr/>
        </p:nvGrpSpPr>
        <p:grpSpPr>
          <a:xfrm>
            <a:off x="-19017" y="202407"/>
            <a:ext cx="9180548" cy="649224"/>
            <a:chOff x="-19017" y="202407"/>
            <a:chExt cx="9180548" cy="649224"/>
          </a:xfrm>
        </p:grpSpPr>
        <p:sp>
          <p:nvSpPr>
            <p:cNvPr id="14" name="曲线"/>
            <p:cNvSpPr>
              <a:spLocks/>
            </p:cNvSpPr>
            <p:nvPr/>
          </p:nvSpPr>
          <p:spPr>
            <a:xfrm rot="21435692">
              <a:off x="-19017" y="202407"/>
              <a:ext cx="9163050" cy="649224"/>
            </a:xfrm>
            <a:custGeom>
              <a:avLst/>
              <a:gdLst>
                <a:gd name="T1" fmla="*/ 0 w 21600"/>
                <a:gd name="T2" fmla="*/ 0 h 21600"/>
                <a:gd name="T3" fmla="*/ 21600 w 21600"/>
                <a:gd name="T4" fmla="*/ 21600 h 21600"/>
              </a:gdLst>
              <a:ahLst/>
              <a:cxnLst/>
              <a:rect l="T1" t="T2" r="T3" b="T4"/>
              <a:pathLst>
                <a:path w="21600" h="21600">
                  <a:moveTo>
                    <a:pt x="0" y="19777"/>
                  </a:moveTo>
                  <a:cubicBezTo>
                    <a:pt x="1055" y="15109"/>
                    <a:pt x="3454" y="5630"/>
                    <a:pt x="6014" y="5773"/>
                  </a:cubicBezTo>
                  <a:cubicBezTo>
                    <a:pt x="8577" y="5916"/>
                    <a:pt x="12783" y="21598"/>
                    <a:pt x="15380" y="20637"/>
                  </a:cubicBezTo>
                  <a:cubicBezTo>
                    <a:pt x="17975" y="19675"/>
                    <a:pt x="20305" y="4299"/>
                    <a:pt x="21600" y="0"/>
                  </a:cubicBezTo>
                </a:path>
              </a:pathLst>
            </a:custGeom>
            <a:noFill/>
            <a:ln w="10795" cap="flat" cmpd="sng">
              <a:gradFill rotWithShape="1">
                <a:gsLst>
                  <a:gs pos="74000">
                    <a:srgbClr val="7B9899">
                      <a:alpha val="100000"/>
                    </a:srgbClr>
                  </a:gs>
                  <a:gs pos="86000">
                    <a:srgbClr val="000000">
                      <a:alpha val="28627"/>
                    </a:srgbClr>
                  </a:gs>
                  <a:gs pos="16000">
                    <a:srgbClr val="B39E00">
                      <a:alpha val="55686"/>
                    </a:srgbClr>
                  </a:gs>
                </a:gsLst>
                <a:lin ang="5400000" scaled="1"/>
              </a:gradFill>
              <a:prstDash val="solid"/>
              <a:round/>
            </a:ln>
          </p:spPr>
        </p:sp>
        <p:sp>
          <p:nvSpPr>
            <p:cNvPr id="15" name="曲线"/>
            <p:cNvSpPr>
              <a:spLocks/>
            </p:cNvSpPr>
            <p:nvPr/>
          </p:nvSpPr>
          <p:spPr>
            <a:xfrm rot="21435692">
              <a:off x="-14281" y="275861"/>
              <a:ext cx="9175812" cy="530352"/>
            </a:xfrm>
            <a:custGeom>
              <a:avLst/>
              <a:gdLst>
                <a:gd name="T1" fmla="*/ 0 w 21600"/>
                <a:gd name="T2" fmla="*/ 0 h 21600"/>
                <a:gd name="T3" fmla="*/ 21600 w 21600"/>
                <a:gd name="T4" fmla="*/ 21600 h 21600"/>
              </a:gdLst>
              <a:ahLst/>
              <a:cxnLst/>
              <a:rect l="T1" t="T2" r="T3" b="T4"/>
              <a:pathLst>
                <a:path w="21600" h="21600">
                  <a:moveTo>
                    <a:pt x="0" y="18514"/>
                  </a:moveTo>
                  <a:cubicBezTo>
                    <a:pt x="1022" y="16360"/>
                    <a:pt x="3562" y="5412"/>
                    <a:pt x="6136" y="5766"/>
                  </a:cubicBezTo>
                  <a:cubicBezTo>
                    <a:pt x="8709" y="6120"/>
                    <a:pt x="12864" y="21599"/>
                    <a:pt x="15441" y="20638"/>
                  </a:cubicBezTo>
                  <a:cubicBezTo>
                    <a:pt x="18018" y="19677"/>
                    <a:pt x="20318" y="4299"/>
                    <a:pt x="21600" y="0"/>
                  </a:cubicBezTo>
                </a:path>
              </a:pathLst>
            </a:custGeom>
            <a:noFill/>
            <a:ln w="9525" cap="flat" cmpd="sng">
              <a:gradFill rotWithShape="1">
                <a:gsLst>
                  <a:gs pos="74000">
                    <a:srgbClr val="8C7B70">
                      <a:alpha val="100000"/>
                    </a:srgbClr>
                  </a:gs>
                  <a:gs pos="44000">
                    <a:srgbClr val="D16349">
                      <a:alpha val="100000"/>
                    </a:srgbClr>
                  </a:gs>
                  <a:gs pos="33000">
                    <a:srgbClr val="CCB400">
                      <a:alpha val="55686"/>
                    </a:srgbClr>
                  </a:gs>
                </a:gsLst>
                <a:lin ang="5400000" scaled="1"/>
              </a:gradFill>
              <a:prstDash val="solid"/>
              <a:round/>
            </a:ln>
          </p:spPr>
        </p:sp>
      </p:grpSp>
      <p:sp>
        <p:nvSpPr>
          <p:cNvPr id="17" name="文本框"/>
          <p:cNvSpPr>
            <a:spLocks noGrp="1"/>
          </p:cNvSpPr>
          <p:nvPr>
            <p:ph type="ctrTitle"/>
          </p:nvPr>
        </p:nvSpPr>
        <p:spPr>
          <a:xfrm>
            <a:off x="533400" y="1371600"/>
            <a:ext cx="7851647" cy="18288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marL="0" indent="0" algn="r">
              <a:lnSpc>
                <a:spcPct val="100000"/>
              </a:lnSpc>
              <a:spcBef>
                <a:spcPts val="0"/>
              </a:spcBef>
              <a:spcAft>
                <a:spcPts val="0"/>
              </a:spcAft>
              <a:buNone/>
            </a:pPr>
            <a:r>
              <a:rPr lang="en-US" altLang="zh-CN" sz="5600" b="1" i="0" u="none" strike="noStrike" kern="1200" cap="none" spc="0" baseline="0">
                <a:solidFill>
                  <a:srgbClr val="99BABB"/>
                </a:solidFill>
                <a:effectLst>
                  <a:outerShdw blurRad="38100" dist="25400" dir="5400000" algn="tl">
                    <a:srgbClr val="000000">
                      <a:alpha val="43000"/>
                    </a:srgbClr>
                  </a:outerShdw>
                </a:effectLst>
                <a:latin typeface="Calibri" charset="0"/>
                <a:ea typeface="隶书" charset="0"/>
                <a:cs typeface="Calibri" charset="0"/>
              </a:rPr>
              <a:t>Click to edit Master title style</a:t>
            </a:r>
            <a:endParaRPr lang="zh-CN" altLang="en-US" sz="5600" b="1" i="0" u="none" strike="noStrike" kern="1200" cap="none" spc="0" baseline="0">
              <a:solidFill>
                <a:srgbClr val="99BABB"/>
              </a:solidFill>
              <a:effectLst>
                <a:outerShdw blurRad="38100" dist="25400" dir="5400000" algn="tl">
                  <a:srgbClr val="000000">
                    <a:alpha val="43000"/>
                  </a:srgbClr>
                </a:outerShdw>
              </a:effectLst>
              <a:latin typeface="Calibri" charset="0"/>
              <a:ea typeface="隶书" charset="0"/>
              <a:cs typeface="Calibri" charset="0"/>
            </a:endParaRPr>
          </a:p>
        </p:txBody>
      </p:sp>
      <p:sp>
        <p:nvSpPr>
          <p:cNvPr id="18" name="文本框"/>
          <p:cNvSpPr>
            <a:spLocks noGrp="1"/>
          </p:cNvSpPr>
          <p:nvPr>
            <p:ph type="subTitle" idx="1"/>
          </p:nvPr>
        </p:nvSpPr>
        <p:spPr>
          <a:xfrm>
            <a:off x="533400" y="3228535"/>
            <a:ext cx="7854695" cy="17526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r">
              <a:lnSpc>
                <a:spcPct val="100000"/>
              </a:lnSpc>
              <a:spcBef>
                <a:spcPct val="20000"/>
              </a:spcBef>
              <a:spcAft>
                <a:spcPts val="0"/>
              </a:spcAft>
              <a:buNone/>
            </a:pPr>
            <a:r>
              <a:rPr lang="en-US" altLang="zh-CN" sz="2600" b="0" i="0" u="none" strike="noStrike" kern="1200" cap="none" spc="0" baseline="0">
                <a:solidFill>
                  <a:schemeClr val="tx1"/>
                </a:solidFill>
                <a:latin typeface="Constantia" charset="0"/>
                <a:ea typeface="宋体" charset="0"/>
                <a:cs typeface="Lucida Sans" charset="0"/>
              </a:rPr>
              <a:t>Click to edit Master subtitle style</a:t>
            </a:r>
            <a:endParaRPr lang="zh-CN" altLang="en-US" sz="2600" b="0" i="0" u="none" strike="noStrike" kern="1200" cap="none" spc="0" baseline="0">
              <a:solidFill>
                <a:schemeClr val="tx1"/>
              </a:solidFill>
              <a:latin typeface="Constantia" charset="0"/>
              <a:ea typeface="宋体" charset="0"/>
              <a:cs typeface="Lucida Sans" charset="0"/>
            </a:endParaRPr>
          </a:p>
        </p:txBody>
      </p:sp>
      <p:sp>
        <p:nvSpPr>
          <p:cNvPr id="19" name="文本框"/>
          <p:cNvSpPr>
            <a:spLocks noGrp="1"/>
          </p:cNvSpPr>
          <p:nvPr>
            <p:ph type="dt" idx="10"/>
          </p:nvPr>
        </p:nvSpPr>
        <p:spPr>
          <a:xfrm>
            <a:off x="457200" y="6356349"/>
            <a:ext cx="2133600" cy="365125"/>
          </a:xfrm>
          <a:prstGeom prst="rect">
            <a:avLst/>
          </a:prstGeom>
          <a:noFill/>
          <a:ln w="12700" cap="flat" cmpd="sng">
            <a:noFill/>
            <a:prstDash val="solid"/>
            <a:miter/>
          </a:ln>
        </p:spPr>
        <p:txBody>
          <a:bodyPr vert="horz" wrap="square" lIns="0" tIns="0" rIns="0" bIns="0" anchor="b" anchorCtr="0">
            <a:prstTxWarp prst="textNoShape">
              <a:avLst/>
            </a:prstTxWarp>
          </a:bodyPr>
          <a:lstStyle/>
          <a:p>
            <a:pPr marL="0" indent="0" algn="l" eaLnBrk="1" latinLnBrk="0" hangingPunct="1">
              <a:lnSpc>
                <a:spcPct val="100000"/>
              </a:lnSpc>
              <a:spcBef>
                <a:spcPts val="0"/>
              </a:spcBef>
              <a:spcAft>
                <a:spcPts val="0"/>
              </a:spcAft>
              <a:buNone/>
            </a:pPr>
            <a:endParaRPr lang="zh-CN" altLang="en-US" sz="1200" b="0" i="0" u="none" strike="noStrike" kern="1200" cap="none" spc="0" baseline="0">
              <a:solidFill>
                <a:srgbClr val="5F6680"/>
              </a:solidFill>
              <a:latin typeface="Constantia" charset="0"/>
              <a:ea typeface="宋体" charset="0"/>
              <a:cs typeface="Constantia" charset="0"/>
            </a:endParaRPr>
          </a:p>
        </p:txBody>
      </p:sp>
      <p:sp>
        <p:nvSpPr>
          <p:cNvPr id="20" name="文本框"/>
          <p:cNvSpPr>
            <a:spLocks noGrp="1"/>
          </p:cNvSpPr>
          <p:nvPr>
            <p:ph type="ftr"/>
          </p:nvPr>
        </p:nvSpPr>
        <p:spPr>
          <a:xfrm>
            <a:off x="2667000" y="6356349"/>
            <a:ext cx="3352800" cy="365125"/>
          </a:xfrm>
          <a:prstGeom prst="rect">
            <a:avLst/>
          </a:prstGeom>
          <a:noFill/>
          <a:ln w="12700" cap="flat" cmpd="sng">
            <a:noFill/>
            <a:prstDash val="solid"/>
            <a:miter/>
          </a:ln>
        </p:spPr>
        <p:txBody>
          <a:bodyPr vert="horz" wrap="square" lIns="0" tIns="0" rIns="0" bIns="0" anchor="b" anchorCtr="0">
            <a:prstTxWarp prst="textNoShape">
              <a:avLst/>
            </a:prstTxWarp>
          </a:bodyPr>
          <a:lstStyle/>
          <a:p>
            <a:pPr marL="0" indent="0" algn="l" eaLnBrk="1" latinLnBrk="0" hangingPunct="1">
              <a:lnSpc>
                <a:spcPct val="100000"/>
              </a:lnSpc>
              <a:spcBef>
                <a:spcPts val="0"/>
              </a:spcBef>
              <a:spcAft>
                <a:spcPts val="0"/>
              </a:spcAft>
              <a:buNone/>
            </a:pPr>
            <a:endParaRPr lang="zh-CN" altLang="en-US" sz="1200" b="0" i="0" u="none" strike="noStrike" kern="1200" cap="none" spc="0" baseline="0">
              <a:solidFill>
                <a:srgbClr val="5F6680"/>
              </a:solidFill>
              <a:latin typeface="Constantia" charset="0"/>
              <a:ea typeface="宋体" charset="0"/>
              <a:cs typeface="Constantia" charset="0"/>
            </a:endParaRPr>
          </a:p>
        </p:txBody>
      </p:sp>
      <p:sp>
        <p:nvSpPr>
          <p:cNvPr id="21" name="文本框"/>
          <p:cNvSpPr>
            <a:spLocks noGrp="1"/>
          </p:cNvSpPr>
          <p:nvPr>
            <p:ph type="sldNum"/>
          </p:nvPr>
        </p:nvSpPr>
        <p:spPr>
          <a:xfrm>
            <a:off x="7924800" y="6356349"/>
            <a:ext cx="762000" cy="365125"/>
          </a:xfrm>
          <a:prstGeom prst="rect">
            <a:avLst/>
          </a:prstGeom>
          <a:noFill/>
          <a:ln w="12700" cap="flat" cmpd="sng">
            <a:noFill/>
            <a:prstDash val="solid"/>
            <a:miter/>
          </a:ln>
        </p:spPr>
        <p:txBody>
          <a:bodyPr vert="horz" wrap="square" lIns="0" tIns="0" rIns="0" bIns="0" anchor="b" anchorCtr="0">
            <a:prstTxWarp prst="textNoShape">
              <a:avLst/>
            </a:prstTxWarp>
          </a:bodyPr>
          <a:lstStyle/>
          <a:p>
            <a:pPr marL="0" indent="0" algn="r" eaLnBrk="1" latinLnBrk="0" hangingPunct="1">
              <a:lnSpc>
                <a:spcPct val="100000"/>
              </a:lnSpc>
              <a:spcBef>
                <a:spcPts val="0"/>
              </a:spcBef>
              <a:spcAft>
                <a:spcPts val="0"/>
              </a:spcAft>
              <a:buNone/>
            </a:pPr>
            <a:fld id="{CAD2D6BD-DE1B-4B5F-8B41-2702339687B9}" type="slidenum">
              <a:rPr lang="en-US" altLang="zh-CN" sz="1200" b="0" i="0" u="none" strike="noStrike" kern="1200" cap="none" spc="0" baseline="0">
                <a:solidFill>
                  <a:srgbClr val="5F6680"/>
                </a:solidFill>
                <a:latin typeface="Constantia" charset="0"/>
                <a:ea typeface="宋体" charset="0"/>
                <a:cs typeface="Constantia" charset="0"/>
              </a:rPr>
              <a:t>‹#›</a:t>
            </a:fld>
            <a:endParaRPr lang="zh-CN" altLang="en-US" sz="1200" b="0" i="0" u="none" strike="noStrike" kern="1200" cap="none" spc="0" baseline="0">
              <a:solidFill>
                <a:srgbClr val="5F6680"/>
              </a:solidFill>
              <a:latin typeface="Constantia" charset="0"/>
              <a:ea typeface="宋体" charset="0"/>
              <a:cs typeface="Constantia" charset="0"/>
            </a:endParaRPr>
          </a:p>
        </p:txBody>
      </p:sp>
    </p:spTree>
    <p:extLst>
      <p:ext uri="{BB962C8B-B14F-4D97-AF65-F5344CB8AC3E}">
        <p14:creationId xmlns:p14="http://schemas.microsoft.com/office/powerpoint/2010/main" val="20946727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1498090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文本框"/>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文本框"/>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2087995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自定义版式">
    <p:bg>
      <p:bgPr>
        <a:blipFill>
          <a:blip r:embed="rId2">
            <a:duotone>
              <a:srgbClr val="F3F3F3"/>
              <a:srgbClr val="FFFFFF"/>
            </a:duotone>
          </a:blip>
          <a:tile/>
        </a:blipFill>
        <a:effectLst/>
      </p:bgPr>
    </p:bg>
    <p:spTree>
      <p:nvGrpSpPr>
        <p:cNvPr id="1" name=""/>
        <p:cNvGrpSpPr/>
        <p:nvPr/>
      </p:nvGrpSpPr>
      <p:grpSpPr>
        <a:xfrm>
          <a:off x="0" y="0"/>
          <a:ext cx="0" cy="0"/>
          <a:chOff x="0" y="0"/>
          <a:chExt cx="0" cy="0"/>
        </a:xfrm>
      </p:grpSpPr>
      <p:sp>
        <p:nvSpPr>
          <p:cNvPr id="25" name="曲线"/>
          <p:cNvSpPr>
            <a:spLocks/>
          </p:cNvSpPr>
          <p:nvPr/>
        </p:nvSpPr>
        <p:spPr>
          <a:xfrm>
            <a:off x="-9525" y="-7144"/>
            <a:ext cx="9163050" cy="1041400"/>
          </a:xfrm>
          <a:custGeom>
            <a:avLst/>
            <a:gdLst>
              <a:gd name="T1" fmla="*/ 0 w 21600"/>
              <a:gd name="T2" fmla="*/ 0 h 21600"/>
              <a:gd name="T3" fmla="*/ 21600 w 21600"/>
              <a:gd name="T4" fmla="*/ 21600 h 21600"/>
            </a:gdLst>
            <a:ahLst/>
            <a:cxnLst/>
            <a:rect l="T1" t="T2" r="T3" b="T4"/>
            <a:pathLst>
              <a:path w="21600" h="21600">
                <a:moveTo>
                  <a:pt x="22" y="61"/>
                </a:moveTo>
                <a:lnTo>
                  <a:pt x="9512" y="0"/>
                </a:lnTo>
                <a:cubicBezTo>
                  <a:pt x="10273" y="3325"/>
                  <a:pt x="14323" y="12084"/>
                  <a:pt x="16367" y="12084"/>
                </a:cubicBezTo>
                <a:cubicBezTo>
                  <a:pt x="18409" y="12084"/>
                  <a:pt x="20679" y="5004"/>
                  <a:pt x="21577" y="1808"/>
                </a:cubicBezTo>
                <a:lnTo>
                  <a:pt x="21600" y="7012"/>
                </a:lnTo>
                <a:cubicBezTo>
                  <a:pt x="21218" y="8462"/>
                  <a:pt x="18769" y="14520"/>
                  <a:pt x="16098" y="14454"/>
                </a:cubicBezTo>
                <a:cubicBezTo>
                  <a:pt x="13425" y="14389"/>
                  <a:pt x="8251" y="5431"/>
                  <a:pt x="5568" y="6618"/>
                </a:cubicBezTo>
                <a:cubicBezTo>
                  <a:pt x="2805" y="6881"/>
                  <a:pt x="1010" y="15870"/>
                  <a:pt x="0" y="21600"/>
                </a:cubicBezTo>
                <a:lnTo>
                  <a:pt x="22" y="61"/>
                </a:lnTo>
                <a:close/>
              </a:path>
            </a:pathLst>
          </a:custGeom>
          <a:gradFill rotWithShape="1">
            <a:gsLst>
              <a:gs pos="0">
                <a:srgbClr val="807000">
                  <a:alpha val="44705"/>
                </a:srgbClr>
              </a:gs>
              <a:gs pos="100000">
                <a:srgbClr val="75A4A6">
                  <a:alpha val="54901"/>
                </a:srgbClr>
              </a:gs>
            </a:gsLst>
            <a:lin ang="5400000" scaled="1"/>
          </a:gradFill>
          <a:ln w="9525" cap="flat" cmpd="sng">
            <a:noFill/>
            <a:prstDash val="solid"/>
            <a:round/>
          </a:ln>
        </p:spPr>
      </p:sp>
      <p:sp>
        <p:nvSpPr>
          <p:cNvPr id="26" name="曲线"/>
          <p:cNvSpPr>
            <a:spLocks/>
          </p:cNvSpPr>
          <p:nvPr/>
        </p:nvSpPr>
        <p:spPr>
          <a:xfrm>
            <a:off x="4381500" y="-7144"/>
            <a:ext cx="4762500" cy="638175"/>
          </a:xfrm>
          <a:custGeom>
            <a:avLst/>
            <a:gdLst>
              <a:gd name="T1" fmla="*/ 0 w 21600"/>
              <a:gd name="T2" fmla="*/ 0 h 21600"/>
              <a:gd name="T3" fmla="*/ 21600 w 21600"/>
              <a:gd name="T4" fmla="*/ 21600 h 21600"/>
            </a:gdLst>
            <a:ahLst/>
            <a:cxnLst/>
            <a:rect l="T1" t="T2" r="T3" b="T4"/>
            <a:pathLst>
              <a:path w="21600" h="21600">
                <a:moveTo>
                  <a:pt x="0" y="0"/>
                </a:moveTo>
                <a:cubicBezTo>
                  <a:pt x="1249" y="3702"/>
                  <a:pt x="8408" y="19349"/>
                  <a:pt x="12009" y="20474"/>
                </a:cubicBezTo>
                <a:cubicBezTo>
                  <a:pt x="15609" y="21600"/>
                  <a:pt x="20001" y="10128"/>
                  <a:pt x="21600" y="6752"/>
                </a:cubicBezTo>
                <a:lnTo>
                  <a:pt x="21600" y="217"/>
                </a:lnTo>
                <a:lnTo>
                  <a:pt x="0" y="0"/>
                </a:lnTo>
                <a:close/>
              </a:path>
            </a:pathLst>
          </a:custGeom>
          <a:gradFill rotWithShape="1">
            <a:gsLst>
              <a:gs pos="0">
                <a:srgbClr val="618283">
                  <a:alpha val="29803"/>
                </a:srgbClr>
              </a:gs>
              <a:gs pos="80000">
                <a:srgbClr val="A08D00">
                  <a:alpha val="44705"/>
                </a:srgbClr>
              </a:gs>
            </a:gsLst>
            <a:lin ang="5400000" scaled="1"/>
          </a:gradFill>
          <a:ln w="9525" cap="flat" cmpd="sng">
            <a:noFill/>
            <a:prstDash val="solid"/>
            <a:round/>
          </a:ln>
        </p:spPr>
      </p:sp>
      <p:grpSp>
        <p:nvGrpSpPr>
          <p:cNvPr id="29" name="组合"/>
          <p:cNvGrpSpPr>
            <a:grpSpLocks/>
          </p:cNvGrpSpPr>
          <p:nvPr/>
        </p:nvGrpSpPr>
        <p:grpSpPr>
          <a:xfrm>
            <a:off x="-19017" y="202407"/>
            <a:ext cx="9180548" cy="649224"/>
            <a:chOff x="-19017" y="202407"/>
            <a:chExt cx="9180548" cy="649224"/>
          </a:xfrm>
        </p:grpSpPr>
        <p:sp>
          <p:nvSpPr>
            <p:cNvPr id="27" name="曲线"/>
            <p:cNvSpPr>
              <a:spLocks/>
            </p:cNvSpPr>
            <p:nvPr/>
          </p:nvSpPr>
          <p:spPr>
            <a:xfrm rot="21435692">
              <a:off x="-19017" y="202407"/>
              <a:ext cx="9163050" cy="649224"/>
            </a:xfrm>
            <a:custGeom>
              <a:avLst/>
              <a:gdLst>
                <a:gd name="T1" fmla="*/ 0 w 21600"/>
                <a:gd name="T2" fmla="*/ 0 h 21600"/>
                <a:gd name="T3" fmla="*/ 21600 w 21600"/>
                <a:gd name="T4" fmla="*/ 21600 h 21600"/>
              </a:gdLst>
              <a:ahLst/>
              <a:cxnLst/>
              <a:rect l="T1" t="T2" r="T3" b="T4"/>
              <a:pathLst>
                <a:path w="21600" h="21600">
                  <a:moveTo>
                    <a:pt x="0" y="19777"/>
                  </a:moveTo>
                  <a:cubicBezTo>
                    <a:pt x="1055" y="15109"/>
                    <a:pt x="3454" y="5630"/>
                    <a:pt x="6014" y="5773"/>
                  </a:cubicBezTo>
                  <a:cubicBezTo>
                    <a:pt x="8577" y="5916"/>
                    <a:pt x="12783" y="21598"/>
                    <a:pt x="15380" y="20637"/>
                  </a:cubicBezTo>
                  <a:cubicBezTo>
                    <a:pt x="17975" y="19675"/>
                    <a:pt x="20305" y="4299"/>
                    <a:pt x="21600" y="0"/>
                  </a:cubicBezTo>
                </a:path>
              </a:pathLst>
            </a:custGeom>
            <a:noFill/>
            <a:ln w="10795" cap="flat" cmpd="sng">
              <a:gradFill rotWithShape="1">
                <a:gsLst>
                  <a:gs pos="74000">
                    <a:srgbClr val="7B9899">
                      <a:alpha val="100000"/>
                    </a:srgbClr>
                  </a:gs>
                  <a:gs pos="86000">
                    <a:srgbClr val="000000">
                      <a:alpha val="28627"/>
                    </a:srgbClr>
                  </a:gs>
                  <a:gs pos="16000">
                    <a:srgbClr val="B39E00">
                      <a:alpha val="55686"/>
                    </a:srgbClr>
                  </a:gs>
                </a:gsLst>
                <a:lin ang="5400000" scaled="1"/>
              </a:gradFill>
              <a:prstDash val="solid"/>
              <a:round/>
            </a:ln>
          </p:spPr>
        </p:sp>
        <p:sp>
          <p:nvSpPr>
            <p:cNvPr id="28" name="曲线"/>
            <p:cNvSpPr>
              <a:spLocks/>
            </p:cNvSpPr>
            <p:nvPr/>
          </p:nvSpPr>
          <p:spPr>
            <a:xfrm rot="21435692">
              <a:off x="-14281" y="275861"/>
              <a:ext cx="9175812" cy="530352"/>
            </a:xfrm>
            <a:custGeom>
              <a:avLst/>
              <a:gdLst>
                <a:gd name="T1" fmla="*/ 0 w 21600"/>
                <a:gd name="T2" fmla="*/ 0 h 21600"/>
                <a:gd name="T3" fmla="*/ 21600 w 21600"/>
                <a:gd name="T4" fmla="*/ 21600 h 21600"/>
              </a:gdLst>
              <a:ahLst/>
              <a:cxnLst/>
              <a:rect l="T1" t="T2" r="T3" b="T4"/>
              <a:pathLst>
                <a:path w="21600" h="21600">
                  <a:moveTo>
                    <a:pt x="0" y="18514"/>
                  </a:moveTo>
                  <a:cubicBezTo>
                    <a:pt x="1022" y="16360"/>
                    <a:pt x="3562" y="5412"/>
                    <a:pt x="6136" y="5766"/>
                  </a:cubicBezTo>
                  <a:cubicBezTo>
                    <a:pt x="8709" y="6120"/>
                    <a:pt x="12864" y="21599"/>
                    <a:pt x="15441" y="20638"/>
                  </a:cubicBezTo>
                  <a:cubicBezTo>
                    <a:pt x="18018" y="19677"/>
                    <a:pt x="20318" y="4299"/>
                    <a:pt x="21600" y="0"/>
                  </a:cubicBezTo>
                </a:path>
              </a:pathLst>
            </a:custGeom>
            <a:noFill/>
            <a:ln w="9525" cap="flat" cmpd="sng">
              <a:gradFill rotWithShape="1">
                <a:gsLst>
                  <a:gs pos="74000">
                    <a:srgbClr val="8C7B70">
                      <a:alpha val="100000"/>
                    </a:srgbClr>
                  </a:gs>
                  <a:gs pos="44000">
                    <a:srgbClr val="D16349">
                      <a:alpha val="100000"/>
                    </a:srgbClr>
                  </a:gs>
                  <a:gs pos="33000">
                    <a:srgbClr val="CCB400">
                      <a:alpha val="55686"/>
                    </a:srgbClr>
                  </a:gs>
                </a:gsLst>
                <a:lin ang="5400000" scaled="1"/>
              </a:gradFill>
              <a:prstDash val="solid"/>
              <a:round/>
            </a:ln>
          </p:spPr>
        </p:sp>
      </p:grpSp>
      <p:sp>
        <p:nvSpPr>
          <p:cNvPr id="30" name="文本框"/>
          <p:cNvSpPr>
            <a:spLocks noGrp="1"/>
          </p:cNvSpPr>
          <p:nvPr>
            <p:ph type="title"/>
          </p:nvPr>
        </p:nvSpPr>
        <p:spPr>
          <a:xfrm>
            <a:off x="457200" y="704088"/>
            <a:ext cx="8229600" cy="11430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r>
              <a:rPr lang="en-US" altLang="zh-CN"/>
              <a:t>Click to edit Master title style</a:t>
            </a:r>
            <a:endParaRPr lang="zh-CN" altLang="en-US"/>
          </a:p>
        </p:txBody>
      </p:sp>
      <p:sp>
        <p:nvSpPr>
          <p:cNvPr id="31" name="文本框"/>
          <p:cNvSpPr>
            <a:spLocks noGrp="1"/>
          </p:cNvSpPr>
          <p:nvPr>
            <p:ph type="body" idx="1"/>
          </p:nvPr>
        </p:nvSpPr>
        <p:spPr>
          <a:xfrm>
            <a:off x="457200" y="1935480"/>
            <a:ext cx="8229600" cy="438912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eaLnBrk="1" latinLnBrk="0" hangingPunct="1"/>
            <a:r>
              <a:rPr lang="en-US" altLang="zh-CN"/>
              <a:t>Click to edit Master text styles</a:t>
            </a:r>
          </a:p>
          <a:p>
            <a:pPr lvl="1" eaLnBrk="1" latinLnBrk="0" hangingPunct="1"/>
            <a:r>
              <a:rPr lang="en-US" altLang="zh-CN"/>
              <a:t>Second level</a:t>
            </a:r>
          </a:p>
          <a:p>
            <a:pPr lvl="2" eaLnBrk="1" latinLnBrk="0" hangingPunct="1"/>
            <a:r>
              <a:rPr lang="en-US" altLang="zh-CN"/>
              <a:t>Third level</a:t>
            </a:r>
          </a:p>
          <a:p>
            <a:pPr lvl="3" eaLnBrk="1" latinLnBrk="0" hangingPunct="1"/>
            <a:r>
              <a:rPr lang="en-US" altLang="zh-CN"/>
              <a:t>Fourth level</a:t>
            </a:r>
          </a:p>
          <a:p>
            <a:pPr lvl="4" eaLnBrk="1" latinLnBrk="0" hangingPunct="1"/>
            <a:r>
              <a:rPr lang="en-US" altLang="zh-CN"/>
              <a:t>Fifth level</a:t>
            </a:r>
            <a:endParaRPr lang="zh-CN" altLang="en-US"/>
          </a:p>
        </p:txBody>
      </p:sp>
      <p:sp>
        <p:nvSpPr>
          <p:cNvPr id="32" name="文本框"/>
          <p:cNvSpPr>
            <a:spLocks noGrp="1"/>
          </p:cNvSpPr>
          <p:nvPr>
            <p:ph type="dt" idx="10"/>
          </p:nvPr>
        </p:nvSpPr>
        <p:spPr>
          <a:xfrm>
            <a:off x="457200" y="6356349"/>
            <a:ext cx="2133600" cy="365125"/>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l" eaLnBrk="1" latinLnBrk="0" hangingPunct="1"/>
            <a:endParaRPr lang="zh-CN" altLang="en-US" sz="1200">
              <a:solidFill>
                <a:srgbClr val="5F6680"/>
              </a:solidFill>
              <a:latin typeface="Constantia" charset="0"/>
              <a:ea typeface="宋体" charset="0"/>
              <a:cs typeface="Constantia" charset="0"/>
            </a:endParaRPr>
          </a:p>
        </p:txBody>
      </p:sp>
      <p:sp>
        <p:nvSpPr>
          <p:cNvPr id="33" name="文本框"/>
          <p:cNvSpPr>
            <a:spLocks noGrp="1"/>
          </p:cNvSpPr>
          <p:nvPr>
            <p:ph type="ftr"/>
          </p:nvPr>
        </p:nvSpPr>
        <p:spPr>
          <a:xfrm>
            <a:off x="2667000" y="6356349"/>
            <a:ext cx="3352800" cy="365125"/>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l" eaLnBrk="1" latinLnBrk="0" hangingPunct="1"/>
            <a:endParaRPr lang="zh-CN" altLang="en-US" sz="1200">
              <a:solidFill>
                <a:srgbClr val="5F6680"/>
              </a:solidFill>
              <a:latin typeface="Constantia" charset="0"/>
              <a:ea typeface="宋体" charset="0"/>
              <a:cs typeface="Constantia" charset="0"/>
            </a:endParaRPr>
          </a:p>
        </p:txBody>
      </p:sp>
      <p:sp>
        <p:nvSpPr>
          <p:cNvPr id="34" name="文本框"/>
          <p:cNvSpPr>
            <a:spLocks noGrp="1"/>
          </p:cNvSpPr>
          <p:nvPr>
            <p:ph type="sldNum"/>
          </p:nvPr>
        </p:nvSpPr>
        <p:spPr>
          <a:xfrm>
            <a:off x="7924800" y="6356349"/>
            <a:ext cx="762000" cy="365125"/>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eaLnBrk="1" latinLnBrk="0" hangingPunct="1"/>
            <a:fld id="{CAD2D6BD-DE1B-4B5F-8B41-2702339687B9}" type="slidenum">
              <a:rPr lang="en-US" altLang="zh-CN" sz="1200" b="0" i="0" u="none" strike="noStrike" kern="1200" cap="none" spc="0" baseline="0">
                <a:solidFill>
                  <a:srgbClr val="5F6680"/>
                </a:solidFill>
                <a:latin typeface="Constantia" charset="0"/>
                <a:ea typeface="宋体" charset="0"/>
                <a:cs typeface="Constantia" charset="0"/>
              </a:rPr>
              <a:t>‹#›</a:t>
            </a:fld>
            <a:endParaRPr lang="zh-CN" altLang="en-US" sz="1200">
              <a:solidFill>
                <a:srgbClr val="5F6680"/>
              </a:solidFill>
              <a:latin typeface="Constantia" charset="0"/>
              <a:ea typeface="宋体" charset="0"/>
              <a:cs typeface="Constantia" charset="0"/>
            </a:endParaRPr>
          </a:p>
        </p:txBody>
      </p:sp>
    </p:spTree>
    <p:extLst>
      <p:ext uri="{BB962C8B-B14F-4D97-AF65-F5344CB8AC3E}">
        <p14:creationId xmlns:p14="http://schemas.microsoft.com/office/powerpoint/2010/main" val="1056078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自定义版式">
    <p:bg>
      <p:bgPr>
        <a:blipFill>
          <a:blip r:embed="rId2">
            <a:duotone>
              <a:srgbClr val="F3F3F3"/>
              <a:srgbClr val="FFFFFF"/>
            </a:duotone>
          </a:blip>
          <a:tile/>
        </a:blipFill>
        <a:effectLst/>
      </p:bgPr>
    </p:bg>
    <p:spTree>
      <p:nvGrpSpPr>
        <p:cNvPr id="1" name=""/>
        <p:cNvGrpSpPr/>
        <p:nvPr/>
      </p:nvGrpSpPr>
      <p:grpSpPr>
        <a:xfrm>
          <a:off x="0" y="0"/>
          <a:ext cx="0" cy="0"/>
          <a:chOff x="0" y="0"/>
          <a:chExt cx="0" cy="0"/>
        </a:xfrm>
      </p:grpSpPr>
      <p:sp>
        <p:nvSpPr>
          <p:cNvPr id="45" name="曲线"/>
          <p:cNvSpPr>
            <a:spLocks/>
          </p:cNvSpPr>
          <p:nvPr/>
        </p:nvSpPr>
        <p:spPr>
          <a:xfrm>
            <a:off x="-9525" y="-7144"/>
            <a:ext cx="9163050" cy="1041400"/>
          </a:xfrm>
          <a:custGeom>
            <a:avLst/>
            <a:gdLst>
              <a:gd name="T1" fmla="*/ 0 w 21600"/>
              <a:gd name="T2" fmla="*/ 0 h 21600"/>
              <a:gd name="T3" fmla="*/ 21600 w 21600"/>
              <a:gd name="T4" fmla="*/ 21600 h 21600"/>
            </a:gdLst>
            <a:ahLst/>
            <a:cxnLst/>
            <a:rect l="T1" t="T2" r="T3" b="T4"/>
            <a:pathLst>
              <a:path w="21600" h="21600">
                <a:moveTo>
                  <a:pt x="22" y="61"/>
                </a:moveTo>
                <a:lnTo>
                  <a:pt x="9512" y="0"/>
                </a:lnTo>
                <a:cubicBezTo>
                  <a:pt x="10273" y="3325"/>
                  <a:pt x="14323" y="12084"/>
                  <a:pt x="16367" y="12084"/>
                </a:cubicBezTo>
                <a:cubicBezTo>
                  <a:pt x="18409" y="12084"/>
                  <a:pt x="20679" y="5004"/>
                  <a:pt x="21577" y="1808"/>
                </a:cubicBezTo>
                <a:lnTo>
                  <a:pt x="21600" y="7012"/>
                </a:lnTo>
                <a:cubicBezTo>
                  <a:pt x="21218" y="8462"/>
                  <a:pt x="18769" y="14520"/>
                  <a:pt x="16098" y="14454"/>
                </a:cubicBezTo>
                <a:cubicBezTo>
                  <a:pt x="13425" y="14389"/>
                  <a:pt x="8251" y="5431"/>
                  <a:pt x="5568" y="6618"/>
                </a:cubicBezTo>
                <a:cubicBezTo>
                  <a:pt x="2805" y="6881"/>
                  <a:pt x="1010" y="15870"/>
                  <a:pt x="0" y="21600"/>
                </a:cubicBezTo>
                <a:lnTo>
                  <a:pt x="22" y="61"/>
                </a:lnTo>
                <a:close/>
              </a:path>
            </a:pathLst>
          </a:custGeom>
          <a:gradFill rotWithShape="1">
            <a:gsLst>
              <a:gs pos="0">
                <a:srgbClr val="807000">
                  <a:alpha val="44705"/>
                </a:srgbClr>
              </a:gs>
              <a:gs pos="100000">
                <a:srgbClr val="75A4A6">
                  <a:alpha val="54901"/>
                </a:srgbClr>
              </a:gs>
            </a:gsLst>
            <a:lin ang="5400000" scaled="1"/>
          </a:gradFill>
          <a:ln w="9525" cap="flat" cmpd="sng">
            <a:noFill/>
            <a:prstDash val="solid"/>
            <a:round/>
          </a:ln>
        </p:spPr>
      </p:sp>
      <p:sp>
        <p:nvSpPr>
          <p:cNvPr id="46" name="曲线"/>
          <p:cNvSpPr>
            <a:spLocks/>
          </p:cNvSpPr>
          <p:nvPr/>
        </p:nvSpPr>
        <p:spPr>
          <a:xfrm>
            <a:off x="4381500" y="-7144"/>
            <a:ext cx="4762500" cy="638175"/>
          </a:xfrm>
          <a:custGeom>
            <a:avLst/>
            <a:gdLst>
              <a:gd name="T1" fmla="*/ 0 w 21600"/>
              <a:gd name="T2" fmla="*/ 0 h 21600"/>
              <a:gd name="T3" fmla="*/ 21600 w 21600"/>
              <a:gd name="T4" fmla="*/ 21600 h 21600"/>
            </a:gdLst>
            <a:ahLst/>
            <a:cxnLst/>
            <a:rect l="T1" t="T2" r="T3" b="T4"/>
            <a:pathLst>
              <a:path w="21600" h="21600">
                <a:moveTo>
                  <a:pt x="0" y="0"/>
                </a:moveTo>
                <a:cubicBezTo>
                  <a:pt x="1249" y="3702"/>
                  <a:pt x="8408" y="19349"/>
                  <a:pt x="12009" y="20474"/>
                </a:cubicBezTo>
                <a:cubicBezTo>
                  <a:pt x="15609" y="21600"/>
                  <a:pt x="20001" y="10128"/>
                  <a:pt x="21600" y="6752"/>
                </a:cubicBezTo>
                <a:lnTo>
                  <a:pt x="21600" y="217"/>
                </a:lnTo>
                <a:lnTo>
                  <a:pt x="0" y="0"/>
                </a:lnTo>
                <a:close/>
              </a:path>
            </a:pathLst>
          </a:custGeom>
          <a:gradFill rotWithShape="1">
            <a:gsLst>
              <a:gs pos="0">
                <a:srgbClr val="618283">
                  <a:alpha val="29803"/>
                </a:srgbClr>
              </a:gs>
              <a:gs pos="80000">
                <a:srgbClr val="A08D00">
                  <a:alpha val="44705"/>
                </a:srgbClr>
              </a:gs>
            </a:gsLst>
            <a:lin ang="5400000" scaled="1"/>
          </a:gradFill>
          <a:ln w="9525" cap="flat" cmpd="sng">
            <a:noFill/>
            <a:prstDash val="solid"/>
            <a:round/>
          </a:ln>
        </p:spPr>
      </p:sp>
      <p:grpSp>
        <p:nvGrpSpPr>
          <p:cNvPr id="49" name="组合"/>
          <p:cNvGrpSpPr>
            <a:grpSpLocks/>
          </p:cNvGrpSpPr>
          <p:nvPr/>
        </p:nvGrpSpPr>
        <p:grpSpPr>
          <a:xfrm>
            <a:off x="-19017" y="202407"/>
            <a:ext cx="9180548" cy="649224"/>
            <a:chOff x="-19017" y="202407"/>
            <a:chExt cx="9180548" cy="649224"/>
          </a:xfrm>
        </p:grpSpPr>
        <p:sp>
          <p:nvSpPr>
            <p:cNvPr id="47" name="曲线"/>
            <p:cNvSpPr>
              <a:spLocks/>
            </p:cNvSpPr>
            <p:nvPr/>
          </p:nvSpPr>
          <p:spPr>
            <a:xfrm rot="21435692">
              <a:off x="-19017" y="202407"/>
              <a:ext cx="9163050" cy="649224"/>
            </a:xfrm>
            <a:custGeom>
              <a:avLst/>
              <a:gdLst>
                <a:gd name="T1" fmla="*/ 0 w 21600"/>
                <a:gd name="T2" fmla="*/ 0 h 21600"/>
                <a:gd name="T3" fmla="*/ 21600 w 21600"/>
                <a:gd name="T4" fmla="*/ 21600 h 21600"/>
              </a:gdLst>
              <a:ahLst/>
              <a:cxnLst/>
              <a:rect l="T1" t="T2" r="T3" b="T4"/>
              <a:pathLst>
                <a:path w="21600" h="21600">
                  <a:moveTo>
                    <a:pt x="0" y="19777"/>
                  </a:moveTo>
                  <a:cubicBezTo>
                    <a:pt x="1055" y="15109"/>
                    <a:pt x="3454" y="5630"/>
                    <a:pt x="6014" y="5773"/>
                  </a:cubicBezTo>
                  <a:cubicBezTo>
                    <a:pt x="8577" y="5916"/>
                    <a:pt x="12783" y="21598"/>
                    <a:pt x="15380" y="20637"/>
                  </a:cubicBezTo>
                  <a:cubicBezTo>
                    <a:pt x="17975" y="19675"/>
                    <a:pt x="20305" y="4299"/>
                    <a:pt x="21600" y="0"/>
                  </a:cubicBezTo>
                </a:path>
              </a:pathLst>
            </a:custGeom>
            <a:noFill/>
            <a:ln w="10795" cap="flat" cmpd="sng">
              <a:gradFill rotWithShape="1">
                <a:gsLst>
                  <a:gs pos="74000">
                    <a:srgbClr val="7B9899">
                      <a:alpha val="100000"/>
                    </a:srgbClr>
                  </a:gs>
                  <a:gs pos="86000">
                    <a:srgbClr val="000000">
                      <a:alpha val="28627"/>
                    </a:srgbClr>
                  </a:gs>
                  <a:gs pos="16000">
                    <a:srgbClr val="B39E00">
                      <a:alpha val="55686"/>
                    </a:srgbClr>
                  </a:gs>
                </a:gsLst>
                <a:lin ang="5400000" scaled="1"/>
              </a:gradFill>
              <a:prstDash val="solid"/>
              <a:round/>
            </a:ln>
          </p:spPr>
        </p:sp>
        <p:sp>
          <p:nvSpPr>
            <p:cNvPr id="48" name="曲线"/>
            <p:cNvSpPr>
              <a:spLocks/>
            </p:cNvSpPr>
            <p:nvPr/>
          </p:nvSpPr>
          <p:spPr>
            <a:xfrm rot="21435692">
              <a:off x="-14281" y="275861"/>
              <a:ext cx="9175812" cy="530352"/>
            </a:xfrm>
            <a:custGeom>
              <a:avLst/>
              <a:gdLst>
                <a:gd name="T1" fmla="*/ 0 w 21600"/>
                <a:gd name="T2" fmla="*/ 0 h 21600"/>
                <a:gd name="T3" fmla="*/ 21600 w 21600"/>
                <a:gd name="T4" fmla="*/ 21600 h 21600"/>
              </a:gdLst>
              <a:ahLst/>
              <a:cxnLst/>
              <a:rect l="T1" t="T2" r="T3" b="T4"/>
              <a:pathLst>
                <a:path w="21600" h="21600">
                  <a:moveTo>
                    <a:pt x="0" y="18514"/>
                  </a:moveTo>
                  <a:cubicBezTo>
                    <a:pt x="1022" y="16360"/>
                    <a:pt x="3562" y="5412"/>
                    <a:pt x="6136" y="5766"/>
                  </a:cubicBezTo>
                  <a:cubicBezTo>
                    <a:pt x="8709" y="6120"/>
                    <a:pt x="12864" y="21599"/>
                    <a:pt x="15441" y="20638"/>
                  </a:cubicBezTo>
                  <a:cubicBezTo>
                    <a:pt x="18018" y="19677"/>
                    <a:pt x="20318" y="4299"/>
                    <a:pt x="21600" y="0"/>
                  </a:cubicBezTo>
                </a:path>
              </a:pathLst>
            </a:custGeom>
            <a:noFill/>
            <a:ln w="9525" cap="flat" cmpd="sng">
              <a:gradFill rotWithShape="1">
                <a:gsLst>
                  <a:gs pos="74000">
                    <a:srgbClr val="8C7B70">
                      <a:alpha val="100000"/>
                    </a:srgbClr>
                  </a:gs>
                  <a:gs pos="44000">
                    <a:srgbClr val="D16349">
                      <a:alpha val="100000"/>
                    </a:srgbClr>
                  </a:gs>
                  <a:gs pos="33000">
                    <a:srgbClr val="CCB400">
                      <a:alpha val="55686"/>
                    </a:srgbClr>
                  </a:gs>
                </a:gsLst>
                <a:lin ang="5400000" scaled="1"/>
              </a:gradFill>
              <a:prstDash val="solid"/>
              <a:round/>
            </a:ln>
          </p:spPr>
        </p:sp>
      </p:grpSp>
      <p:sp>
        <p:nvSpPr>
          <p:cNvPr id="50" name="文本框"/>
          <p:cNvSpPr>
            <a:spLocks noGrp="1"/>
          </p:cNvSpPr>
          <p:nvPr>
            <p:ph type="dt" idx="10"/>
          </p:nvPr>
        </p:nvSpPr>
        <p:spPr>
          <a:xfrm>
            <a:off x="457200" y="6356349"/>
            <a:ext cx="2133600" cy="365125"/>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l" eaLnBrk="1" latinLnBrk="0" hangingPunct="1"/>
            <a:endParaRPr lang="zh-CN" altLang="en-US" sz="1200">
              <a:solidFill>
                <a:srgbClr val="5F6680"/>
              </a:solidFill>
              <a:latin typeface="Constantia" charset="0"/>
              <a:ea typeface="宋体" charset="0"/>
              <a:cs typeface="Constantia" charset="0"/>
            </a:endParaRPr>
          </a:p>
        </p:txBody>
      </p:sp>
      <p:sp>
        <p:nvSpPr>
          <p:cNvPr id="51" name="文本框"/>
          <p:cNvSpPr>
            <a:spLocks noGrp="1"/>
          </p:cNvSpPr>
          <p:nvPr>
            <p:ph type="ftr"/>
          </p:nvPr>
        </p:nvSpPr>
        <p:spPr>
          <a:xfrm>
            <a:off x="2667000" y="6356349"/>
            <a:ext cx="3352800" cy="365125"/>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l" eaLnBrk="1" latinLnBrk="0" hangingPunct="1"/>
            <a:endParaRPr lang="zh-CN" altLang="en-US" sz="1200">
              <a:solidFill>
                <a:srgbClr val="5F6680"/>
              </a:solidFill>
              <a:latin typeface="Constantia" charset="0"/>
              <a:ea typeface="宋体" charset="0"/>
              <a:cs typeface="Constantia" charset="0"/>
            </a:endParaRPr>
          </a:p>
        </p:txBody>
      </p:sp>
      <p:sp>
        <p:nvSpPr>
          <p:cNvPr id="52" name="文本框"/>
          <p:cNvSpPr>
            <a:spLocks noGrp="1"/>
          </p:cNvSpPr>
          <p:nvPr>
            <p:ph type="sldNum"/>
          </p:nvPr>
        </p:nvSpPr>
        <p:spPr>
          <a:xfrm>
            <a:off x="7924800" y="6356349"/>
            <a:ext cx="762000" cy="365125"/>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eaLnBrk="1" latinLnBrk="0" hangingPunct="1"/>
            <a:fld id="{CAD2D6BD-DE1B-4B5F-8B41-2702339687B9}" type="slidenum">
              <a:rPr lang="en-US" altLang="zh-CN" sz="1200" b="0" i="0" u="none" strike="noStrike" kern="1200" cap="none" spc="0" baseline="0">
                <a:solidFill>
                  <a:srgbClr val="5F6680"/>
                </a:solidFill>
                <a:latin typeface="Constantia" charset="0"/>
                <a:ea typeface="宋体" charset="0"/>
                <a:cs typeface="Constantia" charset="0"/>
              </a:rPr>
              <a:t>‹#›</a:t>
            </a:fld>
            <a:endParaRPr lang="zh-CN" altLang="en-US" sz="1200">
              <a:solidFill>
                <a:srgbClr val="5F6680"/>
              </a:solidFill>
              <a:latin typeface="Constantia" charset="0"/>
              <a:ea typeface="宋体" charset="0"/>
              <a:cs typeface="Constantia" charset="0"/>
            </a:endParaRPr>
          </a:p>
        </p:txBody>
      </p:sp>
    </p:spTree>
    <p:extLst>
      <p:ext uri="{BB962C8B-B14F-4D97-AF65-F5344CB8AC3E}">
        <p14:creationId xmlns:p14="http://schemas.microsoft.com/office/powerpoint/2010/main" val="413791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自定义版式">
    <p:bg>
      <p:bgPr>
        <a:gradFill>
          <a:gsLst>
            <a:gs pos="0">
              <a:srgbClr val="7888C4"/>
            </a:gs>
            <a:gs pos="25000">
              <a:srgbClr val="7784BA"/>
            </a:gs>
            <a:gs pos="100000">
              <a:srgbClr val="161F46"/>
            </a:gs>
          </a:gsLst>
          <a:path path="shape">
            <a:fillToRect l="50000" t="50000" r="50000" b="50000"/>
          </a:path>
        </a:gradFill>
        <a:effectLst/>
      </p:bgPr>
    </p:bg>
    <p:spTree>
      <p:nvGrpSpPr>
        <p:cNvPr id="1" name=""/>
        <p:cNvGrpSpPr/>
        <p:nvPr/>
      </p:nvGrpSpPr>
      <p:grpSpPr>
        <a:xfrm>
          <a:off x="0" y="0"/>
          <a:ext cx="0" cy="0"/>
          <a:chOff x="0" y="0"/>
          <a:chExt cx="0" cy="0"/>
        </a:xfrm>
      </p:grpSpPr>
      <p:sp>
        <p:nvSpPr>
          <p:cNvPr id="97" name="曲线"/>
          <p:cNvSpPr>
            <a:spLocks/>
          </p:cNvSpPr>
          <p:nvPr/>
        </p:nvSpPr>
        <p:spPr>
          <a:xfrm>
            <a:off x="-9525" y="-7144"/>
            <a:ext cx="9163050" cy="1041400"/>
          </a:xfrm>
          <a:custGeom>
            <a:avLst/>
            <a:gdLst>
              <a:gd name="T1" fmla="*/ 0 w 21600"/>
              <a:gd name="T2" fmla="*/ 0 h 21600"/>
              <a:gd name="T3" fmla="*/ 21600 w 21600"/>
              <a:gd name="T4" fmla="*/ 21600 h 21600"/>
            </a:gdLst>
            <a:ahLst/>
            <a:cxnLst/>
            <a:rect l="T1" t="T2" r="T3" b="T4"/>
            <a:pathLst>
              <a:path w="21600" h="21600">
                <a:moveTo>
                  <a:pt x="22" y="61"/>
                </a:moveTo>
                <a:lnTo>
                  <a:pt x="9512" y="0"/>
                </a:lnTo>
                <a:cubicBezTo>
                  <a:pt x="10273" y="3325"/>
                  <a:pt x="14323" y="12084"/>
                  <a:pt x="16367" y="12084"/>
                </a:cubicBezTo>
                <a:cubicBezTo>
                  <a:pt x="18409" y="12084"/>
                  <a:pt x="20679" y="5004"/>
                  <a:pt x="21577" y="1808"/>
                </a:cubicBezTo>
                <a:lnTo>
                  <a:pt x="21600" y="7012"/>
                </a:lnTo>
                <a:cubicBezTo>
                  <a:pt x="21218" y="8462"/>
                  <a:pt x="18769" y="14520"/>
                  <a:pt x="16098" y="14454"/>
                </a:cubicBezTo>
                <a:cubicBezTo>
                  <a:pt x="13425" y="14389"/>
                  <a:pt x="8251" y="5431"/>
                  <a:pt x="5568" y="6618"/>
                </a:cubicBezTo>
                <a:cubicBezTo>
                  <a:pt x="2805" y="6881"/>
                  <a:pt x="1010" y="15870"/>
                  <a:pt x="0" y="21600"/>
                </a:cubicBezTo>
                <a:lnTo>
                  <a:pt x="22" y="61"/>
                </a:lnTo>
                <a:close/>
              </a:path>
            </a:pathLst>
          </a:custGeom>
          <a:gradFill rotWithShape="1">
            <a:gsLst>
              <a:gs pos="0">
                <a:srgbClr val="807000">
                  <a:alpha val="44705"/>
                </a:srgbClr>
              </a:gs>
              <a:gs pos="100000">
                <a:srgbClr val="75A4A6">
                  <a:alpha val="54901"/>
                </a:srgbClr>
              </a:gs>
            </a:gsLst>
            <a:lin ang="5400000" scaled="1"/>
          </a:gradFill>
          <a:ln w="9525" cap="flat" cmpd="sng">
            <a:noFill/>
            <a:prstDash val="solid"/>
            <a:round/>
          </a:ln>
        </p:spPr>
      </p:sp>
      <p:sp>
        <p:nvSpPr>
          <p:cNvPr id="98" name="曲线"/>
          <p:cNvSpPr>
            <a:spLocks/>
          </p:cNvSpPr>
          <p:nvPr/>
        </p:nvSpPr>
        <p:spPr>
          <a:xfrm>
            <a:off x="4381500" y="-7144"/>
            <a:ext cx="4762500" cy="638175"/>
          </a:xfrm>
          <a:custGeom>
            <a:avLst/>
            <a:gdLst>
              <a:gd name="T1" fmla="*/ 0 w 21600"/>
              <a:gd name="T2" fmla="*/ 0 h 21600"/>
              <a:gd name="T3" fmla="*/ 21600 w 21600"/>
              <a:gd name="T4" fmla="*/ 21600 h 21600"/>
            </a:gdLst>
            <a:ahLst/>
            <a:cxnLst/>
            <a:rect l="T1" t="T2" r="T3" b="T4"/>
            <a:pathLst>
              <a:path w="21600" h="21600">
                <a:moveTo>
                  <a:pt x="0" y="0"/>
                </a:moveTo>
                <a:cubicBezTo>
                  <a:pt x="1249" y="3702"/>
                  <a:pt x="8408" y="19349"/>
                  <a:pt x="12009" y="20474"/>
                </a:cubicBezTo>
                <a:cubicBezTo>
                  <a:pt x="15609" y="21600"/>
                  <a:pt x="20001" y="10128"/>
                  <a:pt x="21600" y="6752"/>
                </a:cubicBezTo>
                <a:lnTo>
                  <a:pt x="21600" y="217"/>
                </a:lnTo>
                <a:lnTo>
                  <a:pt x="0" y="0"/>
                </a:lnTo>
                <a:close/>
              </a:path>
            </a:pathLst>
          </a:custGeom>
          <a:gradFill rotWithShape="1">
            <a:gsLst>
              <a:gs pos="0">
                <a:srgbClr val="618283">
                  <a:alpha val="29803"/>
                </a:srgbClr>
              </a:gs>
              <a:gs pos="80000">
                <a:srgbClr val="A08D00">
                  <a:alpha val="44705"/>
                </a:srgbClr>
              </a:gs>
            </a:gsLst>
            <a:lin ang="5400000" scaled="1"/>
          </a:gradFill>
          <a:ln w="9525" cap="flat" cmpd="sng">
            <a:noFill/>
            <a:prstDash val="solid"/>
            <a:round/>
          </a:ln>
        </p:spPr>
      </p:sp>
      <p:grpSp>
        <p:nvGrpSpPr>
          <p:cNvPr id="101" name="组合"/>
          <p:cNvGrpSpPr>
            <a:grpSpLocks/>
          </p:cNvGrpSpPr>
          <p:nvPr/>
        </p:nvGrpSpPr>
        <p:grpSpPr>
          <a:xfrm>
            <a:off x="-19017" y="202407"/>
            <a:ext cx="9180548" cy="649224"/>
            <a:chOff x="-19017" y="202407"/>
            <a:chExt cx="9180548" cy="649224"/>
          </a:xfrm>
        </p:grpSpPr>
        <p:sp>
          <p:nvSpPr>
            <p:cNvPr id="99" name="曲线"/>
            <p:cNvSpPr>
              <a:spLocks/>
            </p:cNvSpPr>
            <p:nvPr/>
          </p:nvSpPr>
          <p:spPr>
            <a:xfrm rot="21435692">
              <a:off x="-19017" y="202407"/>
              <a:ext cx="9163050" cy="649224"/>
            </a:xfrm>
            <a:custGeom>
              <a:avLst/>
              <a:gdLst>
                <a:gd name="T1" fmla="*/ 0 w 21600"/>
                <a:gd name="T2" fmla="*/ 0 h 21600"/>
                <a:gd name="T3" fmla="*/ 21600 w 21600"/>
                <a:gd name="T4" fmla="*/ 21600 h 21600"/>
              </a:gdLst>
              <a:ahLst/>
              <a:cxnLst/>
              <a:rect l="T1" t="T2" r="T3" b="T4"/>
              <a:pathLst>
                <a:path w="21600" h="21600">
                  <a:moveTo>
                    <a:pt x="0" y="19777"/>
                  </a:moveTo>
                  <a:cubicBezTo>
                    <a:pt x="1055" y="15109"/>
                    <a:pt x="3454" y="5630"/>
                    <a:pt x="6014" y="5773"/>
                  </a:cubicBezTo>
                  <a:cubicBezTo>
                    <a:pt x="8577" y="5916"/>
                    <a:pt x="12783" y="21598"/>
                    <a:pt x="15380" y="20637"/>
                  </a:cubicBezTo>
                  <a:cubicBezTo>
                    <a:pt x="17975" y="19675"/>
                    <a:pt x="20305" y="4299"/>
                    <a:pt x="21600" y="0"/>
                  </a:cubicBezTo>
                </a:path>
              </a:pathLst>
            </a:custGeom>
            <a:noFill/>
            <a:ln w="10795" cap="flat" cmpd="sng">
              <a:gradFill rotWithShape="1">
                <a:gsLst>
                  <a:gs pos="74000">
                    <a:srgbClr val="7B9899">
                      <a:alpha val="100000"/>
                    </a:srgbClr>
                  </a:gs>
                  <a:gs pos="86000">
                    <a:srgbClr val="000000">
                      <a:alpha val="28627"/>
                    </a:srgbClr>
                  </a:gs>
                  <a:gs pos="16000">
                    <a:srgbClr val="B39E00">
                      <a:alpha val="55686"/>
                    </a:srgbClr>
                  </a:gs>
                </a:gsLst>
                <a:lin ang="5400000" scaled="1"/>
              </a:gradFill>
              <a:prstDash val="solid"/>
              <a:round/>
            </a:ln>
          </p:spPr>
        </p:sp>
        <p:sp>
          <p:nvSpPr>
            <p:cNvPr id="100" name="曲线"/>
            <p:cNvSpPr>
              <a:spLocks/>
            </p:cNvSpPr>
            <p:nvPr/>
          </p:nvSpPr>
          <p:spPr>
            <a:xfrm rot="21435692">
              <a:off x="-14281" y="275861"/>
              <a:ext cx="9175812" cy="530352"/>
            </a:xfrm>
            <a:custGeom>
              <a:avLst/>
              <a:gdLst>
                <a:gd name="T1" fmla="*/ 0 w 21600"/>
                <a:gd name="T2" fmla="*/ 0 h 21600"/>
                <a:gd name="T3" fmla="*/ 21600 w 21600"/>
                <a:gd name="T4" fmla="*/ 21600 h 21600"/>
              </a:gdLst>
              <a:ahLst/>
              <a:cxnLst/>
              <a:rect l="T1" t="T2" r="T3" b="T4"/>
              <a:pathLst>
                <a:path w="21600" h="21600">
                  <a:moveTo>
                    <a:pt x="0" y="18514"/>
                  </a:moveTo>
                  <a:cubicBezTo>
                    <a:pt x="1022" y="16360"/>
                    <a:pt x="3562" y="5412"/>
                    <a:pt x="6136" y="5766"/>
                  </a:cubicBezTo>
                  <a:cubicBezTo>
                    <a:pt x="8709" y="6120"/>
                    <a:pt x="12864" y="21599"/>
                    <a:pt x="15441" y="20638"/>
                  </a:cubicBezTo>
                  <a:cubicBezTo>
                    <a:pt x="18018" y="19677"/>
                    <a:pt x="20318" y="4299"/>
                    <a:pt x="21600" y="0"/>
                  </a:cubicBezTo>
                </a:path>
              </a:pathLst>
            </a:custGeom>
            <a:noFill/>
            <a:ln w="9525" cap="flat" cmpd="sng">
              <a:gradFill rotWithShape="1">
                <a:gsLst>
                  <a:gs pos="74000">
                    <a:srgbClr val="8C7B70">
                      <a:alpha val="100000"/>
                    </a:srgbClr>
                  </a:gs>
                  <a:gs pos="44000">
                    <a:srgbClr val="D16349">
                      <a:alpha val="100000"/>
                    </a:srgbClr>
                  </a:gs>
                  <a:gs pos="33000">
                    <a:srgbClr val="CCB400">
                      <a:alpha val="55686"/>
                    </a:srgbClr>
                  </a:gs>
                </a:gsLst>
                <a:lin ang="5400000" scaled="1"/>
              </a:gradFill>
              <a:prstDash val="solid"/>
              <a:round/>
            </a:ln>
          </p:spPr>
        </p:sp>
      </p:grpSp>
      <p:sp>
        <p:nvSpPr>
          <p:cNvPr id="102" name="文本框"/>
          <p:cNvSpPr>
            <a:spLocks noGrp="1"/>
          </p:cNvSpPr>
          <p:nvPr>
            <p:ph type="title"/>
          </p:nvPr>
        </p:nvSpPr>
        <p:spPr>
          <a:xfrm>
            <a:off x="530352" y="1316736"/>
            <a:ext cx="7772400" cy="1362456"/>
          </a:xfrm>
          <a:prstGeom prst="rect">
            <a:avLst/>
          </a:prstGeom>
          <a:noFill/>
          <a:ln w="12700" cap="flat" cmpd="sng">
            <a:noFill/>
            <a:prstDash val="solid"/>
            <a:miter/>
          </a:ln>
        </p:spPr>
        <p:txBody>
          <a:bodyPr vert="horz" wrap="square" lIns="91440" tIns="0" rIns="91440" bIns="0" anchor="b" anchorCtr="0">
            <a:prstTxWarp prst="textNoShape">
              <a:avLst/>
            </a:prstTxWarp>
          </a:bodyPr>
          <a:lstStyle/>
          <a:p>
            <a:pPr algn="l">
              <a:spcBef>
                <a:spcPts val="0"/>
              </a:spcBef>
            </a:pPr>
            <a:r>
              <a:rPr lang="en-US" altLang="zh-CN" sz="5600" b="1" cap="none" baseline="0">
                <a:solidFill>
                  <a:srgbClr val="9F8E84"/>
                </a:solidFill>
                <a:effectLst>
                  <a:outerShdw blurRad="38100" dist="25400" dir="5400000" algn="tl">
                    <a:srgbClr val="000000">
                      <a:alpha val="43000"/>
                    </a:srgbClr>
                  </a:outerShdw>
                </a:effectLst>
                <a:latin typeface="Calibri" charset="0"/>
                <a:ea typeface="隶书" charset="0"/>
                <a:cs typeface="Calibri" charset="0"/>
              </a:rPr>
              <a:t>Click to edit Master title style</a:t>
            </a:r>
            <a:endParaRPr lang="zh-CN" altLang="en-US" sz="5600" b="1" cap="none" baseline="0">
              <a:solidFill>
                <a:srgbClr val="9F8E84"/>
              </a:solidFill>
              <a:effectLst>
                <a:outerShdw blurRad="38100" dist="25400" dir="5400000" algn="tl">
                  <a:srgbClr val="000000">
                    <a:alpha val="43000"/>
                  </a:srgbClr>
                </a:outerShdw>
              </a:effectLst>
              <a:latin typeface="Calibri" charset="0"/>
              <a:ea typeface="隶书" charset="0"/>
              <a:cs typeface="Calibri" charset="0"/>
            </a:endParaRPr>
          </a:p>
        </p:txBody>
      </p:sp>
      <p:sp>
        <p:nvSpPr>
          <p:cNvPr id="103" name="文本框"/>
          <p:cNvSpPr>
            <a:spLocks noGrp="1"/>
          </p:cNvSpPr>
          <p:nvPr>
            <p:ph type="body" idx="1"/>
          </p:nvPr>
        </p:nvSpPr>
        <p:spPr>
          <a:xfrm>
            <a:off x="530352" y="2704664"/>
            <a:ext cx="7772400" cy="1509712"/>
          </a:xfrm>
          <a:prstGeom prst="rect">
            <a:avLst/>
          </a:prstGeom>
          <a:noFill/>
          <a:ln w="12700" cap="flat" cmpd="sng">
            <a:noFill/>
            <a:prstDash val="solid"/>
            <a:miter/>
          </a:ln>
        </p:spPr>
        <p:txBody>
          <a:bodyPr vert="horz" wrap="square" lIns="45720" tIns="45720" rIns="45720" bIns="45720" anchor="t" anchorCtr="0">
            <a:prstTxWarp prst="textNoShape">
              <a:avLst/>
            </a:prstTxWarp>
          </a:bodyPr>
          <a:lstStyle/>
          <a:p>
            <a:pPr marL="0" indent="0" eaLnBrk="1" latinLnBrk="0" hangingPunct="1">
              <a:buNone/>
            </a:pPr>
            <a:r>
              <a:rPr lang="en-US" altLang="zh-CN" sz="2200">
                <a:solidFill>
                  <a:schemeClr val="tx1"/>
                </a:solidFill>
              </a:rPr>
              <a:t>Click to edit Master text styles</a:t>
            </a:r>
            <a:endParaRPr lang="zh-CN" altLang="en-US" sz="2200">
              <a:solidFill>
                <a:schemeClr val="tx1"/>
              </a:solidFill>
            </a:endParaRPr>
          </a:p>
        </p:txBody>
      </p:sp>
      <p:sp>
        <p:nvSpPr>
          <p:cNvPr id="104" name="文本框"/>
          <p:cNvSpPr>
            <a:spLocks noGrp="1"/>
          </p:cNvSpPr>
          <p:nvPr>
            <p:ph type="dt" idx="10"/>
          </p:nvPr>
        </p:nvSpPr>
        <p:spPr>
          <a:xfrm>
            <a:off x="457200" y="6356349"/>
            <a:ext cx="2133600" cy="365125"/>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l" eaLnBrk="1" latinLnBrk="0" hangingPunct="1"/>
            <a:endParaRPr lang="zh-CN" altLang="en-US" sz="1200">
              <a:solidFill>
                <a:srgbClr val="5F6680"/>
              </a:solidFill>
              <a:latin typeface="Constantia" charset="0"/>
              <a:ea typeface="宋体" charset="0"/>
              <a:cs typeface="Constantia" charset="0"/>
            </a:endParaRPr>
          </a:p>
        </p:txBody>
      </p:sp>
      <p:sp>
        <p:nvSpPr>
          <p:cNvPr id="105" name="文本框"/>
          <p:cNvSpPr>
            <a:spLocks noGrp="1"/>
          </p:cNvSpPr>
          <p:nvPr>
            <p:ph type="ftr"/>
          </p:nvPr>
        </p:nvSpPr>
        <p:spPr>
          <a:xfrm>
            <a:off x="2667000" y="6356349"/>
            <a:ext cx="3352800" cy="365125"/>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l" eaLnBrk="1" latinLnBrk="0" hangingPunct="1"/>
            <a:endParaRPr lang="zh-CN" altLang="en-US" sz="1200">
              <a:solidFill>
                <a:srgbClr val="5F6680"/>
              </a:solidFill>
              <a:latin typeface="Constantia" charset="0"/>
              <a:ea typeface="宋体" charset="0"/>
              <a:cs typeface="Constantia" charset="0"/>
            </a:endParaRPr>
          </a:p>
        </p:txBody>
      </p:sp>
      <p:sp>
        <p:nvSpPr>
          <p:cNvPr id="106" name="文本框"/>
          <p:cNvSpPr>
            <a:spLocks noGrp="1"/>
          </p:cNvSpPr>
          <p:nvPr>
            <p:ph type="sldNum"/>
          </p:nvPr>
        </p:nvSpPr>
        <p:spPr>
          <a:xfrm>
            <a:off x="7924800" y="6356349"/>
            <a:ext cx="762000" cy="365125"/>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eaLnBrk="1" latinLnBrk="0" hangingPunct="1"/>
            <a:fld id="{CAD2D6BD-DE1B-4B5F-8B41-2702339687B9}" type="slidenum">
              <a:rPr lang="en-US" altLang="zh-CN" sz="1200" b="0" i="0" u="none" strike="noStrike" kern="1200" cap="none" spc="0" baseline="0">
                <a:solidFill>
                  <a:srgbClr val="5F6680"/>
                </a:solidFill>
                <a:latin typeface="Constantia" charset="0"/>
                <a:ea typeface="宋体" charset="0"/>
                <a:cs typeface="Constantia" charset="0"/>
              </a:rPr>
              <a:t>‹#›</a:t>
            </a:fld>
            <a:endParaRPr lang="zh-CN" altLang="en-US" sz="1200">
              <a:solidFill>
                <a:srgbClr val="5F6680"/>
              </a:solidFill>
              <a:latin typeface="Constantia" charset="0"/>
              <a:ea typeface="宋体" charset="0"/>
              <a:cs typeface="Constantia" charset="0"/>
            </a:endParaRPr>
          </a:p>
        </p:txBody>
      </p:sp>
    </p:spTree>
    <p:extLst>
      <p:ext uri="{BB962C8B-B14F-4D97-AF65-F5344CB8AC3E}">
        <p14:creationId xmlns:p14="http://schemas.microsoft.com/office/powerpoint/2010/main" val="45162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747768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文本框"/>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框"/>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14230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1381370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lvl1pPr>
              <a:defRPr/>
            </a:lvl1pPr>
          </a:lstStyle>
          <a:p>
            <a:r>
              <a:rPr lang="zh-CN" altLang="en-US"/>
              <a:t>单击此处编辑母版标题样式</a:t>
            </a:r>
          </a:p>
        </p:txBody>
      </p:sp>
      <p:sp>
        <p:nvSpPr>
          <p:cNvPr id="3" name="文本框"/>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文本框"/>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框"/>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文本框"/>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8" name="文本框"/>
          <p:cNvSpPr>
            <a:spLocks noGrp="1"/>
          </p:cNvSpPr>
          <p:nvPr>
            <p:ph type="ftr" sz="quarter" idx="11"/>
          </p:nvPr>
        </p:nvSpPr>
        <p:spPr/>
        <p:txBody>
          <a:bodyPr/>
          <a:lstStyle/>
          <a:p>
            <a:endParaRPr lang="zh-CN" altLang="en-US"/>
          </a:p>
        </p:txBody>
      </p:sp>
      <p:sp>
        <p:nvSpPr>
          <p:cNvPr id="9"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108168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4" name="文本框"/>
          <p:cNvSpPr>
            <a:spLocks noGrp="1"/>
          </p:cNvSpPr>
          <p:nvPr>
            <p:ph type="ftr" sz="quarter" idx="11"/>
          </p:nvPr>
        </p:nvSpPr>
        <p:spPr/>
        <p:txBody>
          <a:bodyPr/>
          <a:lstStyle/>
          <a:p>
            <a:endParaRPr lang="zh-CN" altLang="en-US"/>
          </a:p>
        </p:txBody>
      </p:sp>
      <p:sp>
        <p:nvSpPr>
          <p:cNvPr id="5"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200048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3" name="文本框"/>
          <p:cNvSpPr>
            <a:spLocks noGrp="1"/>
          </p:cNvSpPr>
          <p:nvPr>
            <p:ph type="ftr" sz="quarter" idx="11"/>
          </p:nvPr>
        </p:nvSpPr>
        <p:spPr/>
        <p:txBody>
          <a:bodyPr/>
          <a:lstStyle/>
          <a:p>
            <a:endParaRPr lang="zh-CN" altLang="en-US"/>
          </a:p>
        </p:txBody>
      </p:sp>
      <p:sp>
        <p:nvSpPr>
          <p:cNvPr id="4"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129267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文本框"/>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128327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文本框"/>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文本框"/>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框"/>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文本框"/>
          <p:cNvSpPr>
            <a:spLocks noGrp="1"/>
          </p:cNvSpPr>
          <p:nvPr>
            <p:ph type="dt" sz="half" idx="10"/>
          </p:nvPr>
        </p:nvSpPr>
        <p:spPr/>
        <p:txBody>
          <a:bodyPr/>
          <a:lstStyle/>
          <a:p>
            <a:fld id="{72514870-5082-4025-BC8A-5E070B8EB77D}" type="datetimeFigureOut">
              <a:rPr lang="zh-CN" altLang="en-US" smtClean="0"/>
              <a:t>2023/10/16</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t>‹#›</a:t>
            </a:fld>
            <a:endParaRPr lang="zh-CN" altLang="en-US"/>
          </a:p>
        </p:txBody>
      </p:sp>
    </p:spTree>
    <p:extLst>
      <p:ext uri="{BB962C8B-B14F-4D97-AF65-F5344CB8AC3E}">
        <p14:creationId xmlns:p14="http://schemas.microsoft.com/office/powerpoint/2010/main" val="1022592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duotone>
              <a:srgbClr val="F3F3F3"/>
              <a:srgbClr val="FFFFFF"/>
            </a:duotone>
          </a:blip>
          <a:tile/>
        </a:blipFill>
        <a:effectLst/>
      </p:bgPr>
    </p:bg>
    <p:spTree>
      <p:nvGrpSpPr>
        <p:cNvPr id="1" name=""/>
        <p:cNvGrpSpPr/>
        <p:nvPr/>
      </p:nvGrpSpPr>
      <p:grpSpPr>
        <a:xfrm>
          <a:off x="0" y="0"/>
          <a:ext cx="0" cy="0"/>
          <a:chOff x="0" y="0"/>
          <a:chExt cx="0" cy="0"/>
        </a:xfrm>
      </p:grpSpPr>
      <p:sp>
        <p:nvSpPr>
          <p:cNvPr id="2" name="曲线"/>
          <p:cNvSpPr>
            <a:spLocks/>
          </p:cNvSpPr>
          <p:nvPr/>
        </p:nvSpPr>
        <p:spPr>
          <a:xfrm>
            <a:off x="-9525" y="-7144"/>
            <a:ext cx="9163050" cy="1041400"/>
          </a:xfrm>
          <a:custGeom>
            <a:avLst/>
            <a:gdLst>
              <a:gd name="T1" fmla="*/ 0 w 21600"/>
              <a:gd name="T2" fmla="*/ 0 h 21600"/>
              <a:gd name="T3" fmla="*/ 21600 w 21600"/>
              <a:gd name="T4" fmla="*/ 21600 h 21600"/>
            </a:gdLst>
            <a:ahLst/>
            <a:cxnLst/>
            <a:rect l="T1" t="T2" r="T3" b="T4"/>
            <a:pathLst>
              <a:path w="21600" h="21600">
                <a:moveTo>
                  <a:pt x="22" y="61"/>
                </a:moveTo>
                <a:lnTo>
                  <a:pt x="9512" y="0"/>
                </a:lnTo>
                <a:cubicBezTo>
                  <a:pt x="10273" y="3325"/>
                  <a:pt x="14323" y="12084"/>
                  <a:pt x="16367" y="12084"/>
                </a:cubicBezTo>
                <a:cubicBezTo>
                  <a:pt x="18409" y="12084"/>
                  <a:pt x="20679" y="5004"/>
                  <a:pt x="21577" y="1808"/>
                </a:cubicBezTo>
                <a:lnTo>
                  <a:pt x="21600" y="7012"/>
                </a:lnTo>
                <a:cubicBezTo>
                  <a:pt x="21218" y="8462"/>
                  <a:pt x="18769" y="14520"/>
                  <a:pt x="16098" y="14454"/>
                </a:cubicBezTo>
                <a:cubicBezTo>
                  <a:pt x="13425" y="14389"/>
                  <a:pt x="8251" y="5431"/>
                  <a:pt x="5568" y="6618"/>
                </a:cubicBezTo>
                <a:cubicBezTo>
                  <a:pt x="2805" y="6881"/>
                  <a:pt x="1010" y="15870"/>
                  <a:pt x="0" y="21600"/>
                </a:cubicBezTo>
                <a:lnTo>
                  <a:pt x="22" y="61"/>
                </a:lnTo>
                <a:close/>
              </a:path>
            </a:pathLst>
          </a:custGeom>
          <a:gradFill rotWithShape="1">
            <a:gsLst>
              <a:gs pos="0">
                <a:srgbClr val="807000">
                  <a:alpha val="44705"/>
                </a:srgbClr>
              </a:gs>
              <a:gs pos="100000">
                <a:srgbClr val="75A4A6">
                  <a:alpha val="54901"/>
                </a:srgbClr>
              </a:gs>
            </a:gsLst>
            <a:lin ang="5400000" scaled="1"/>
          </a:gradFill>
          <a:ln w="9525" cap="flat" cmpd="sng">
            <a:noFill/>
            <a:prstDash val="solid"/>
            <a:round/>
          </a:ln>
        </p:spPr>
      </p:sp>
      <p:sp>
        <p:nvSpPr>
          <p:cNvPr id="3" name="曲线"/>
          <p:cNvSpPr>
            <a:spLocks/>
          </p:cNvSpPr>
          <p:nvPr/>
        </p:nvSpPr>
        <p:spPr>
          <a:xfrm>
            <a:off x="4381500" y="-7144"/>
            <a:ext cx="4762500" cy="638175"/>
          </a:xfrm>
          <a:custGeom>
            <a:avLst/>
            <a:gdLst>
              <a:gd name="T1" fmla="*/ 0 w 21600"/>
              <a:gd name="T2" fmla="*/ 0 h 21600"/>
              <a:gd name="T3" fmla="*/ 21600 w 21600"/>
              <a:gd name="T4" fmla="*/ 21600 h 21600"/>
            </a:gdLst>
            <a:ahLst/>
            <a:cxnLst/>
            <a:rect l="T1" t="T2" r="T3" b="T4"/>
            <a:pathLst>
              <a:path w="21600" h="21600">
                <a:moveTo>
                  <a:pt x="0" y="0"/>
                </a:moveTo>
                <a:cubicBezTo>
                  <a:pt x="1249" y="3702"/>
                  <a:pt x="8408" y="19349"/>
                  <a:pt x="12009" y="20474"/>
                </a:cubicBezTo>
                <a:cubicBezTo>
                  <a:pt x="15609" y="21600"/>
                  <a:pt x="20001" y="10128"/>
                  <a:pt x="21600" y="6752"/>
                </a:cubicBezTo>
                <a:lnTo>
                  <a:pt x="21600" y="217"/>
                </a:lnTo>
                <a:lnTo>
                  <a:pt x="0" y="0"/>
                </a:lnTo>
                <a:close/>
              </a:path>
            </a:pathLst>
          </a:custGeom>
          <a:gradFill rotWithShape="1">
            <a:gsLst>
              <a:gs pos="0">
                <a:srgbClr val="618283">
                  <a:alpha val="29803"/>
                </a:srgbClr>
              </a:gs>
              <a:gs pos="80000">
                <a:srgbClr val="A08D00">
                  <a:alpha val="44705"/>
                </a:srgbClr>
              </a:gs>
            </a:gsLst>
            <a:lin ang="5400000" scaled="1"/>
          </a:gradFill>
          <a:ln w="9525" cap="flat" cmpd="sng">
            <a:noFill/>
            <a:prstDash val="solid"/>
            <a:round/>
          </a:ln>
        </p:spPr>
      </p:sp>
      <p:sp>
        <p:nvSpPr>
          <p:cNvPr id="4" name="文本框"/>
          <p:cNvSpPr>
            <a:spLocks noGrp="1"/>
          </p:cNvSpPr>
          <p:nvPr>
            <p:ph type="title"/>
          </p:nvPr>
        </p:nvSpPr>
        <p:spPr>
          <a:xfrm>
            <a:off x="457200" y="704088"/>
            <a:ext cx="8229600" cy="1143000"/>
          </a:xfrm>
          <a:prstGeom prst="rect">
            <a:avLst/>
          </a:prstGeom>
          <a:noFill/>
          <a:ln w="12700" cap="flat" cmpd="sng">
            <a:noFill/>
            <a:prstDash val="solid"/>
            <a:miter/>
          </a:ln>
        </p:spPr>
        <p:txBody>
          <a:bodyPr vert="horz" wrap="square" lIns="0" tIns="45720" rIns="0" bIns="0" anchor="b" anchorCtr="0">
            <a:prstTxWarp prst="textNoShape">
              <a:avLst/>
            </a:prstTxWarp>
          </a:bodyPr>
          <a:lstStyle/>
          <a:p>
            <a:r>
              <a:rPr lang="en-US" altLang="zh-CN"/>
              <a:t>Click to edit Master title style</a:t>
            </a:r>
            <a:endParaRPr lang="zh-CN" altLang="en-US"/>
          </a:p>
        </p:txBody>
      </p:sp>
      <p:sp>
        <p:nvSpPr>
          <p:cNvPr id="5" name="文本框"/>
          <p:cNvSpPr>
            <a:spLocks noGrp="1"/>
          </p:cNvSpPr>
          <p:nvPr>
            <p:ph type="body" idx="1"/>
          </p:nvPr>
        </p:nvSpPr>
        <p:spPr>
          <a:xfrm>
            <a:off x="457200" y="1935480"/>
            <a:ext cx="8229600" cy="438912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eaLnBrk="1" latinLnBrk="0" hangingPunct="1"/>
            <a:r>
              <a:rPr lang="en-US" altLang="zh-CN"/>
              <a:t>Click to edit Master text styles</a:t>
            </a:r>
          </a:p>
          <a:p>
            <a:pPr lvl="1" eaLnBrk="1" latinLnBrk="0" hangingPunct="1"/>
            <a:r>
              <a:rPr lang="en-US" altLang="zh-CN"/>
              <a:t>Second level</a:t>
            </a:r>
          </a:p>
          <a:p>
            <a:pPr lvl="2" eaLnBrk="1" latinLnBrk="0" hangingPunct="1"/>
            <a:r>
              <a:rPr lang="en-US" altLang="zh-CN"/>
              <a:t>Third level</a:t>
            </a:r>
          </a:p>
          <a:p>
            <a:pPr lvl="3" eaLnBrk="1" latinLnBrk="0" hangingPunct="1"/>
            <a:r>
              <a:rPr lang="en-US" altLang="zh-CN"/>
              <a:t>Fourth level</a:t>
            </a:r>
          </a:p>
          <a:p>
            <a:pPr lvl="4" eaLnBrk="1" latinLnBrk="0" hangingPunct="1"/>
            <a:r>
              <a:rPr lang="en-US" altLang="zh-CN"/>
              <a:t>Fifth level</a:t>
            </a:r>
            <a:endParaRPr lang="zh-CN" altLang="en-US"/>
          </a:p>
        </p:txBody>
      </p:sp>
      <p:sp>
        <p:nvSpPr>
          <p:cNvPr id="6" name="文本框"/>
          <p:cNvSpPr>
            <a:spLocks noGrp="1"/>
          </p:cNvSpPr>
          <p:nvPr>
            <p:ph type="dt" idx="2"/>
          </p:nvPr>
        </p:nvSpPr>
        <p:spPr>
          <a:xfrm>
            <a:off x="457200" y="6356349"/>
            <a:ext cx="2133600" cy="365125"/>
          </a:xfrm>
          <a:prstGeom prst="rect">
            <a:avLst/>
          </a:prstGeom>
          <a:noFill/>
          <a:ln w="12700" cap="flat" cmpd="sng">
            <a:noFill/>
            <a:prstDash val="solid"/>
            <a:miter/>
          </a:ln>
        </p:spPr>
        <p:txBody>
          <a:bodyPr vert="horz" wrap="square" lIns="0" tIns="0" rIns="0" bIns="0" anchor="b" anchorCtr="0">
            <a:prstTxWarp prst="textNoShape">
              <a:avLst/>
            </a:prstTxWarp>
          </a:bodyPr>
          <a:lstStyle/>
          <a:p>
            <a:pPr algn="l" eaLnBrk="1" latinLnBrk="0" hangingPunct="1"/>
            <a:fld id="{CAD2D6BD-DE1B-4B5F-8B41-2702339687B9}" type="datetime1">
              <a:rPr lang="en-US" altLang="zh-CN" sz="1200">
                <a:solidFill>
                  <a:srgbClr val="5F6680"/>
                </a:solidFill>
                <a:latin typeface="Constantia" charset="0"/>
                <a:ea typeface="宋体" charset="0"/>
                <a:cs typeface="Constantia" charset="0"/>
              </a:rPr>
              <a:t>10/16/2023</a:t>
            </a:fld>
            <a:endParaRPr lang="zh-CN" altLang="en-US" sz="1200">
              <a:solidFill>
                <a:srgbClr val="5F6680"/>
              </a:solidFill>
              <a:latin typeface="Constantia" charset="0"/>
              <a:ea typeface="宋体" charset="0"/>
              <a:cs typeface="Constantia" charset="0"/>
            </a:endParaRPr>
          </a:p>
        </p:txBody>
      </p:sp>
      <p:sp>
        <p:nvSpPr>
          <p:cNvPr id="7" name="文本框"/>
          <p:cNvSpPr>
            <a:spLocks noGrp="1"/>
          </p:cNvSpPr>
          <p:nvPr>
            <p:ph type="ftr" idx="3"/>
          </p:nvPr>
        </p:nvSpPr>
        <p:spPr>
          <a:xfrm>
            <a:off x="2667000" y="6356349"/>
            <a:ext cx="3352800" cy="365125"/>
          </a:xfrm>
          <a:prstGeom prst="rect">
            <a:avLst/>
          </a:prstGeom>
          <a:noFill/>
          <a:ln w="12700" cap="flat" cmpd="sng">
            <a:noFill/>
            <a:prstDash val="solid"/>
            <a:miter/>
          </a:ln>
        </p:spPr>
        <p:txBody>
          <a:bodyPr vert="horz" wrap="square" lIns="0" tIns="0" rIns="0" bIns="0" anchor="b" anchorCtr="0">
            <a:prstTxWarp prst="textNoShape">
              <a:avLst/>
            </a:prstTxWarp>
          </a:bodyPr>
          <a:lstStyle/>
          <a:p>
            <a:pPr algn="l" eaLnBrk="1" latinLnBrk="0" hangingPunct="1"/>
            <a:endParaRPr lang="zh-CN" altLang="en-US" sz="1200">
              <a:solidFill>
                <a:srgbClr val="5F6680"/>
              </a:solidFill>
              <a:latin typeface="Constantia" charset="0"/>
              <a:ea typeface="宋体" charset="0"/>
              <a:cs typeface="Constantia" charset="0"/>
            </a:endParaRPr>
          </a:p>
        </p:txBody>
      </p:sp>
      <p:sp>
        <p:nvSpPr>
          <p:cNvPr id="8" name="文本框"/>
          <p:cNvSpPr>
            <a:spLocks noGrp="1"/>
          </p:cNvSpPr>
          <p:nvPr>
            <p:ph type="sldNum" idx="4"/>
          </p:nvPr>
        </p:nvSpPr>
        <p:spPr>
          <a:xfrm>
            <a:off x="7924800" y="6356349"/>
            <a:ext cx="762000" cy="365125"/>
          </a:xfrm>
          <a:prstGeom prst="rect">
            <a:avLst/>
          </a:prstGeom>
          <a:noFill/>
          <a:ln w="12700" cap="flat" cmpd="sng">
            <a:noFill/>
            <a:prstDash val="solid"/>
            <a:miter/>
          </a:ln>
        </p:spPr>
        <p:txBody>
          <a:bodyPr vert="horz" wrap="square" lIns="0" tIns="0" rIns="0" bIns="0" anchor="b" anchorCtr="0">
            <a:prstTxWarp prst="textNoShape">
              <a:avLst/>
            </a:prstTxWarp>
          </a:bodyPr>
          <a:lstStyle/>
          <a:p>
            <a:pPr algn="r" eaLnBrk="1" latinLnBrk="0" hangingPunct="1"/>
            <a:fld id="{CAD2D6BD-DE1B-4B5F-8B41-2702339687B9}" type="slidenum">
              <a:rPr lang="en-US" altLang="zh-CN" sz="1200" b="0" i="0" u="none" strike="noStrike" kern="1200" cap="none" spc="0" baseline="0">
                <a:solidFill>
                  <a:srgbClr val="5F6680"/>
                </a:solidFill>
                <a:latin typeface="Constantia" charset="0"/>
                <a:ea typeface="宋体" charset="0"/>
                <a:cs typeface="Constantia" charset="0"/>
              </a:rPr>
              <a:t>‹#›</a:t>
            </a:fld>
            <a:endParaRPr lang="zh-CN" altLang="en-US" sz="1200">
              <a:solidFill>
                <a:srgbClr val="5F6680"/>
              </a:solidFill>
              <a:latin typeface="Constantia" charset="0"/>
              <a:ea typeface="宋体" charset="0"/>
              <a:cs typeface="Constantia" charset="0"/>
            </a:endParaRPr>
          </a:p>
        </p:txBody>
      </p:sp>
      <p:grpSp>
        <p:nvGrpSpPr>
          <p:cNvPr id="11" name="组合"/>
          <p:cNvGrpSpPr>
            <a:grpSpLocks/>
          </p:cNvGrpSpPr>
          <p:nvPr/>
        </p:nvGrpSpPr>
        <p:grpSpPr>
          <a:xfrm>
            <a:off x="-19017" y="202407"/>
            <a:ext cx="9180548" cy="649224"/>
            <a:chOff x="-19017" y="202407"/>
            <a:chExt cx="9180548" cy="649224"/>
          </a:xfrm>
        </p:grpSpPr>
        <p:sp>
          <p:nvSpPr>
            <p:cNvPr id="9" name="曲线"/>
            <p:cNvSpPr>
              <a:spLocks/>
            </p:cNvSpPr>
            <p:nvPr/>
          </p:nvSpPr>
          <p:spPr>
            <a:xfrm rot="21435692">
              <a:off x="-19017" y="202407"/>
              <a:ext cx="9163050" cy="649224"/>
            </a:xfrm>
            <a:custGeom>
              <a:avLst/>
              <a:gdLst>
                <a:gd name="T1" fmla="*/ 0 w 21600"/>
                <a:gd name="T2" fmla="*/ 0 h 21600"/>
                <a:gd name="T3" fmla="*/ 21600 w 21600"/>
                <a:gd name="T4" fmla="*/ 21600 h 21600"/>
              </a:gdLst>
              <a:ahLst/>
              <a:cxnLst/>
              <a:rect l="T1" t="T2" r="T3" b="T4"/>
              <a:pathLst>
                <a:path w="21600" h="21600">
                  <a:moveTo>
                    <a:pt x="0" y="19777"/>
                  </a:moveTo>
                  <a:cubicBezTo>
                    <a:pt x="1055" y="15109"/>
                    <a:pt x="3454" y="5630"/>
                    <a:pt x="6014" y="5773"/>
                  </a:cubicBezTo>
                  <a:cubicBezTo>
                    <a:pt x="8577" y="5916"/>
                    <a:pt x="12783" y="21598"/>
                    <a:pt x="15380" y="20637"/>
                  </a:cubicBezTo>
                  <a:cubicBezTo>
                    <a:pt x="17975" y="19675"/>
                    <a:pt x="20305" y="4299"/>
                    <a:pt x="21600" y="0"/>
                  </a:cubicBezTo>
                </a:path>
              </a:pathLst>
            </a:custGeom>
            <a:noFill/>
            <a:ln w="10795" cap="flat" cmpd="sng">
              <a:gradFill rotWithShape="1">
                <a:gsLst>
                  <a:gs pos="74000">
                    <a:srgbClr val="7B9899">
                      <a:alpha val="100000"/>
                    </a:srgbClr>
                  </a:gs>
                  <a:gs pos="86000">
                    <a:srgbClr val="000000">
                      <a:alpha val="28627"/>
                    </a:srgbClr>
                  </a:gs>
                  <a:gs pos="16000">
                    <a:srgbClr val="B39E00">
                      <a:alpha val="55686"/>
                    </a:srgbClr>
                  </a:gs>
                </a:gsLst>
                <a:lin ang="5400000" scaled="1"/>
              </a:gradFill>
              <a:prstDash val="solid"/>
              <a:round/>
            </a:ln>
          </p:spPr>
        </p:sp>
        <p:sp>
          <p:nvSpPr>
            <p:cNvPr id="10" name="曲线"/>
            <p:cNvSpPr>
              <a:spLocks/>
            </p:cNvSpPr>
            <p:nvPr/>
          </p:nvSpPr>
          <p:spPr>
            <a:xfrm rot="21435692">
              <a:off x="-14281" y="275861"/>
              <a:ext cx="9175812" cy="530352"/>
            </a:xfrm>
            <a:custGeom>
              <a:avLst/>
              <a:gdLst>
                <a:gd name="T1" fmla="*/ 0 w 21600"/>
                <a:gd name="T2" fmla="*/ 0 h 21600"/>
                <a:gd name="T3" fmla="*/ 21600 w 21600"/>
                <a:gd name="T4" fmla="*/ 21600 h 21600"/>
              </a:gdLst>
              <a:ahLst/>
              <a:cxnLst/>
              <a:rect l="T1" t="T2" r="T3" b="T4"/>
              <a:pathLst>
                <a:path w="21600" h="21600">
                  <a:moveTo>
                    <a:pt x="0" y="18514"/>
                  </a:moveTo>
                  <a:cubicBezTo>
                    <a:pt x="1022" y="16360"/>
                    <a:pt x="3562" y="5412"/>
                    <a:pt x="6136" y="5766"/>
                  </a:cubicBezTo>
                  <a:cubicBezTo>
                    <a:pt x="8709" y="6120"/>
                    <a:pt x="12864" y="21599"/>
                    <a:pt x="15441" y="20638"/>
                  </a:cubicBezTo>
                  <a:cubicBezTo>
                    <a:pt x="18018" y="19677"/>
                    <a:pt x="20318" y="4299"/>
                    <a:pt x="21600" y="0"/>
                  </a:cubicBezTo>
                </a:path>
              </a:pathLst>
            </a:custGeom>
            <a:noFill/>
            <a:ln w="9525" cap="flat" cmpd="sng">
              <a:gradFill rotWithShape="1">
                <a:gsLst>
                  <a:gs pos="74000">
                    <a:srgbClr val="8C7B70">
                      <a:alpha val="100000"/>
                    </a:srgbClr>
                  </a:gs>
                  <a:gs pos="44000">
                    <a:srgbClr val="D16349">
                      <a:alpha val="100000"/>
                    </a:srgbClr>
                  </a:gs>
                  <a:gs pos="33000">
                    <a:srgbClr val="CCB400">
                      <a:alpha val="55686"/>
                    </a:srgbClr>
                  </a:gs>
                </a:gsLst>
                <a:lin ang="5400000" scaled="1"/>
              </a:gradFill>
              <a:prstDash val="solid"/>
              <a:round/>
            </a:ln>
          </p:spPr>
        </p:sp>
      </p:grpSp>
    </p:spTree>
    <p:extLst>
      <p:ext uri="{BB962C8B-B14F-4D97-AF65-F5344CB8AC3E}">
        <p14:creationId xmlns:p14="http://schemas.microsoft.com/office/powerpoint/2010/main" val="1277292647"/>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slow">
    <p:circle/>
  </p:transition>
  <p:hf sldNum="0" hdr="0" ftr="0" dt="0"/>
  <p:txStyles>
    <p:titleStyle>
      <a:lvl1pPr algn="l" defTabSz="914400" eaLnBrk="1" fontAlgn="auto" latinLnBrk="0" hangingPunct="1">
        <a:spcBef>
          <a:spcPts val="0"/>
        </a:spcBef>
        <a:buNone/>
        <a:defRPr sz="5000" b="0" kern="1200">
          <a:solidFill>
            <a:schemeClr val="tx2"/>
          </a:solidFill>
          <a:latin typeface="Calibri" charset="0"/>
          <a:ea typeface="隶书" charset="0"/>
          <a:cs typeface="Calibri" charset="0"/>
        </a:defRPr>
      </a:lvl1pPr>
    </p:titleStyle>
    <p:bodyStyle>
      <a:lvl1pPr marL="274320" indent="-274320" algn="l" defTabSz="914400" eaLnBrk="1" fontAlgn="auto" latinLnBrk="0" hangingPunct="1">
        <a:spcBef>
          <a:spcPct val="20000"/>
        </a:spcBef>
        <a:buClr>
          <a:schemeClr val="accent3"/>
        </a:buClr>
        <a:buSzPct val="95000"/>
        <a:buFont typeface="Wingdings 2" charset="0"/>
        <a:buChar char=""/>
        <a:defRPr sz="2600" kern="1200">
          <a:solidFill>
            <a:schemeClr val="tx1"/>
          </a:solidFill>
          <a:latin typeface="Constantia" charset="0"/>
          <a:ea typeface="宋体" charset="0"/>
          <a:cs typeface="Constantia" charset="0"/>
        </a:defRPr>
      </a:lvl1pPr>
      <a:lvl2pPr marL="640080" indent="-246888" algn="l" defTabSz="914400" eaLnBrk="1" fontAlgn="auto" latinLnBrk="0" hangingPunct="1">
        <a:spcBef>
          <a:spcPct val="20000"/>
        </a:spcBef>
        <a:buClr>
          <a:schemeClr val="accent1"/>
        </a:buClr>
        <a:buSzPct val="85000"/>
        <a:buFont typeface="Wingdings 2" charset="0"/>
        <a:buChar char=""/>
        <a:defRPr sz="2400" kern="1200">
          <a:solidFill>
            <a:schemeClr val="tx1"/>
          </a:solidFill>
          <a:latin typeface="Constantia" charset="0"/>
          <a:ea typeface="宋体" charset="0"/>
          <a:cs typeface="Constantia" charset="0"/>
        </a:defRPr>
      </a:lvl2pPr>
      <a:lvl3pPr marL="914400" indent="-246888" algn="l" defTabSz="914400" eaLnBrk="1" fontAlgn="auto" latinLnBrk="0" hangingPunct="1">
        <a:spcBef>
          <a:spcPct val="20000"/>
        </a:spcBef>
        <a:buClr>
          <a:schemeClr val="accent2"/>
        </a:buClr>
        <a:buSzPct val="70000"/>
        <a:buFont typeface="Wingdings 2" charset="0"/>
        <a:buChar char=""/>
        <a:defRPr sz="2100" kern="1200">
          <a:solidFill>
            <a:schemeClr val="tx1"/>
          </a:solidFill>
          <a:latin typeface="Constantia" charset="0"/>
          <a:ea typeface="宋体" charset="0"/>
          <a:cs typeface="Constantia" charset="0"/>
        </a:defRPr>
      </a:lvl3pPr>
      <a:lvl4pPr marL="1188720" indent="-210312" algn="l" defTabSz="914400" eaLnBrk="1" fontAlgn="auto" latinLnBrk="0" hangingPunct="1">
        <a:spcBef>
          <a:spcPct val="20000"/>
        </a:spcBef>
        <a:buClr>
          <a:schemeClr val="accent3"/>
        </a:buClr>
        <a:buSzPct val="65000"/>
        <a:buFont typeface="Wingdings 2" charset="0"/>
        <a:buChar char=""/>
        <a:defRPr sz="2000" kern="1200">
          <a:solidFill>
            <a:schemeClr val="tx1"/>
          </a:solidFill>
          <a:latin typeface="Constantia" charset="0"/>
          <a:ea typeface="宋体" charset="0"/>
          <a:cs typeface="Constantia" charset="0"/>
        </a:defRPr>
      </a:lvl4pPr>
      <a:lvl5pPr marL="1463040" indent="-210312" algn="l" defTabSz="914400" eaLnBrk="1" fontAlgn="auto" latinLnBrk="0" hangingPunct="1">
        <a:spcBef>
          <a:spcPct val="20000"/>
        </a:spcBef>
        <a:buClr>
          <a:schemeClr val="accent4"/>
        </a:buClr>
        <a:buSzPct val="65000"/>
        <a:buFont typeface="Wingdings 2" charset="0"/>
        <a:buChar char=""/>
        <a:defRPr sz="2000" kern="1200">
          <a:solidFill>
            <a:schemeClr val="tx1"/>
          </a:solidFill>
          <a:latin typeface="Constantia" charset="0"/>
          <a:ea typeface="宋体" charset="0"/>
          <a:cs typeface="Constantia" charset="0"/>
        </a:defRPr>
      </a:lvl5pPr>
      <a:lvl6pPr marL="1737360" indent="-210312" algn="l" defTabSz="914400" eaLnBrk="1" fontAlgn="auto" latinLnBrk="0" hangingPunct="1">
        <a:spcBef>
          <a:spcPct val="20000"/>
        </a:spcBef>
        <a:buClr>
          <a:schemeClr val="accent5"/>
        </a:buClr>
        <a:buSzPct val="80000"/>
        <a:buFont typeface="Wingdings 2" charset="0"/>
        <a:buChar char=""/>
        <a:defRPr sz="1800" kern="1200">
          <a:solidFill>
            <a:schemeClr val="tx1"/>
          </a:solidFill>
          <a:latin typeface="Constantia" charset="0"/>
          <a:ea typeface="宋体" charset="0"/>
          <a:cs typeface="Constantia" charset="0"/>
        </a:defRPr>
      </a:lvl6pPr>
      <a:lvl7pPr marL="1920240" indent="-182880" algn="l" defTabSz="914400" eaLnBrk="1" fontAlgn="auto" latinLnBrk="0" hangingPunct="1">
        <a:spcBef>
          <a:spcPct val="20000"/>
        </a:spcBef>
        <a:buClr>
          <a:schemeClr val="accent6"/>
        </a:buClr>
        <a:buSzPct val="80000"/>
        <a:buFont typeface="Wingdings 2" charset="0"/>
        <a:buChar char=""/>
        <a:defRPr sz="1600" kern="1200" baseline="0">
          <a:solidFill>
            <a:schemeClr val="tx1"/>
          </a:solidFill>
          <a:latin typeface="Constantia" charset="0"/>
          <a:ea typeface="宋体" charset="0"/>
          <a:cs typeface="Constantia" charset="0"/>
        </a:defRPr>
      </a:lvl7pPr>
      <a:lvl8pPr marL="2194433" indent="-182880" algn="l" defTabSz="914400" eaLnBrk="1" fontAlgn="auto" latinLnBrk="0" hangingPunct="1">
        <a:spcBef>
          <a:spcPct val="20000"/>
        </a:spcBef>
        <a:buClr>
          <a:schemeClr val="tx2"/>
        </a:buClr>
        <a:buChar char="•"/>
        <a:defRPr sz="1600" kern="1200">
          <a:solidFill>
            <a:schemeClr val="tx1"/>
          </a:solidFill>
          <a:latin typeface="Constantia" charset="0"/>
          <a:ea typeface="宋体" charset="0"/>
          <a:cs typeface="Constantia" charset="0"/>
        </a:defRPr>
      </a:lvl8pPr>
      <a:lvl9pPr marL="2194433" indent="-182880" algn="l" defTabSz="914400" eaLnBrk="1" fontAlgn="auto" latinLnBrk="0" hangingPunct="1">
        <a:spcBef>
          <a:spcPct val="20000"/>
        </a:spcBef>
        <a:buClr>
          <a:schemeClr val="tx2"/>
        </a:buClr>
        <a:buChar char="•"/>
        <a:defRPr sz="1600" kern="1200">
          <a:solidFill>
            <a:schemeClr val="tx1"/>
          </a:solidFill>
          <a:latin typeface="Constantia" charset="0"/>
          <a:ea typeface="宋体" charset="0"/>
          <a:cs typeface="Constantia"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audio" Target="file:///\\storage\emulated\0\Android\data\com.yozo.vivo.office\cache\.tmp\Yozo_Office\Temp\fc\230672471697101063229\46f6b782-124b-411d-b289-810b84c44361\ppt\media\media1.wav"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12.wav" TargetMode="External"/><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14.wav" TargetMode="External"/><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15.wav" TargetMode="External"/><Relationship Id="rId5" Type="http://schemas.openxmlformats.org/officeDocument/2006/relationships/image" Target="../media/image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16.wav" TargetMode="External"/><Relationship Id="rId5"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17.wav" TargetMode="External"/><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18.wav" TargetMode="External"/><Relationship Id="rId5" Type="http://schemas.openxmlformats.org/officeDocument/2006/relationships/image" Target="../media/image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19.wav" TargetMode="External"/><Relationship Id="rId5" Type="http://schemas.openxmlformats.org/officeDocument/2006/relationships/image" Target="../media/image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20.wav" TargetMode="External"/><Relationship Id="rId5" Type="http://schemas.openxmlformats.org/officeDocument/2006/relationships/image" Target="../media/image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21.wav" TargetMode="External"/><Relationship Id="rId5" Type="http://schemas.openxmlformats.org/officeDocument/2006/relationships/image" Target="../media/image3.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22.wav" TargetMode="External"/><Relationship Id="rId5" Type="http://schemas.openxmlformats.org/officeDocument/2006/relationships/image" Target="../media/image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23.wav" TargetMode="External"/><Relationship Id="rId5" Type="http://schemas.openxmlformats.org/officeDocument/2006/relationships/image" Target="../media/image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24.wav" TargetMode="External"/><Relationship Id="rId5" Type="http://schemas.openxmlformats.org/officeDocument/2006/relationships/image" Target="../media/image3.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25.wav" TargetMode="External"/><Relationship Id="rId5" Type="http://schemas.openxmlformats.org/officeDocument/2006/relationships/image" Target="../media/image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26.wav" TargetMode="External"/><Relationship Id="rId5" Type="http://schemas.openxmlformats.org/officeDocument/2006/relationships/image" Target="../media/image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audio" Target="file:///\\storage\emulated\0\Android\data\com.yozo.vivo.office\cache\.tmp\Yozo_Office\Temp\fc\230672471697101063229\46f6b782-124b-411d-b289-810b84c44361\ppt\media\media27.wa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audio" Target="file:///\\storage\emulated\0\Android\data\com.yozo.vivo.office\cache\.tmp\Yozo_Office\Temp\fc\230672471697101063229\46f6b782-124b-411d-b289-810b84c44361\ppt\media\media3.wav" TargetMode="Externa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audio" Target="file:///\\storage\emulated\0\Android\data\com.yozo.vivo.office\cache\.tmp\Yozo_Office\Temp\fc\230672471697101063229\46f6b782-124b-411d-b289-810b84c44361\ppt\media\media4.wav"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5.wav"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8.wav" TargetMode="External"/><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9.wav" TargetMode="External"/><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10.wav" TargetMode="External"/><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audio" Target="file:///\\storage\emulated\0\Android\data\com.yozo.vivo.office\cache\.tmp\Yozo_Office\Temp\fc\230672471697101063229\46f6b782-124b-411d-b289-810b84c44361\ppt\media\media11.wav" TargetMode="External"/><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7888C4"/>
            </a:gs>
            <a:gs pos="25000">
              <a:srgbClr val="7784BA"/>
            </a:gs>
            <a:gs pos="100000">
              <a:srgbClr val="161F46"/>
            </a:gs>
          </a:gsLst>
          <a:path path="shape">
            <a:fillToRect l="50000" t="50000" r="50000" b="50000"/>
          </a:path>
        </a:gradFill>
        <a:effectLst/>
      </p:bgPr>
    </p:bg>
    <p:spTree>
      <p:nvGrpSpPr>
        <p:cNvPr id="1" name=""/>
        <p:cNvGrpSpPr/>
        <p:nvPr/>
      </p:nvGrpSpPr>
      <p:grpSpPr>
        <a:xfrm>
          <a:off x="0" y="0"/>
          <a:ext cx="0" cy="0"/>
          <a:chOff x="0" y="0"/>
          <a:chExt cx="0" cy="0"/>
        </a:xfrm>
      </p:grpSpPr>
      <p:sp>
        <p:nvSpPr>
          <p:cNvPr id="22" name="文本框"/>
          <p:cNvSpPr>
            <a:spLocks noGrp="1"/>
          </p:cNvSpPr>
          <p:nvPr>
            <p:ph type="ctrTitle"/>
          </p:nvPr>
        </p:nvSpPr>
        <p:spPr>
          <a:xfrm>
            <a:off x="533400" y="1371600"/>
            <a:ext cx="7851647" cy="18288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marL="0" indent="0" algn="r">
              <a:lnSpc>
                <a:spcPct val="100000"/>
              </a:lnSpc>
              <a:spcBef>
                <a:spcPts val="0"/>
              </a:spcBef>
              <a:spcAft>
                <a:spcPts val="0"/>
              </a:spcAft>
              <a:buNone/>
            </a:pPr>
            <a:br>
              <a:rPr lang="zh-CN" altLang="en-US" sz="5000" b="1" i="0" u="none" strike="noStrike" kern="1200" cap="none" spc="0" baseline="0">
                <a:solidFill>
                  <a:srgbClr val="99BABB"/>
                </a:solidFill>
                <a:effectLst>
                  <a:outerShdw blurRad="38100" dist="25400" dir="5400000" algn="tl">
                    <a:srgbClr val="000000">
                      <a:alpha val="43000"/>
                    </a:srgbClr>
                  </a:outerShdw>
                </a:effectLst>
                <a:latin typeface="Calibri" charset="0"/>
                <a:ea typeface="隶书" charset="0"/>
                <a:cs typeface="Calibri" charset="0"/>
              </a:rPr>
            </a:br>
            <a:br>
              <a:rPr lang="zh-CN" altLang="en-US" sz="5000" b="1" i="0" u="none" strike="noStrike" kern="1200" cap="none" spc="0" baseline="0">
                <a:solidFill>
                  <a:srgbClr val="99BABB"/>
                </a:solidFill>
                <a:effectLst>
                  <a:outerShdw blurRad="38100" dist="25400" dir="5400000" algn="tl">
                    <a:srgbClr val="000000">
                      <a:alpha val="43000"/>
                    </a:srgbClr>
                  </a:outerShdw>
                </a:effectLst>
                <a:latin typeface="Calibri" charset="0"/>
                <a:ea typeface="隶书" charset="0"/>
                <a:cs typeface="Calibri" charset="0"/>
              </a:rPr>
            </a:br>
            <a:endParaRPr lang="zh-CN" altLang="en-US" sz="5000" b="1" i="0" u="none" strike="noStrike" kern="1200" cap="none" spc="0" baseline="0">
              <a:solidFill>
                <a:srgbClr val="99BABB"/>
              </a:solidFill>
              <a:effectLst>
                <a:outerShdw blurRad="38100" dist="25400" dir="5400000" algn="tl">
                  <a:srgbClr val="000000">
                    <a:alpha val="43000"/>
                  </a:srgbClr>
                </a:outerShdw>
              </a:effectLst>
              <a:latin typeface="Calibri" charset="0"/>
              <a:ea typeface="隶书" charset="0"/>
              <a:cs typeface="Calibri" charset="0"/>
            </a:endParaRPr>
          </a:p>
        </p:txBody>
      </p:sp>
      <p:pic>
        <p:nvPicPr>
          <p:cNvPr id="23" name="图片"/>
          <p:cNvPicPr>
            <a:picLocks noChangeAspect="1"/>
          </p:cNvPicPr>
          <p:nvPr/>
        </p:nvPicPr>
        <p:blipFill>
          <a:blip r:embed="rId3" cstate="print"/>
          <a:stretch>
            <a:fillRect/>
          </a:stretch>
        </p:blipFill>
        <p:spPr>
          <a:xfrm>
            <a:off x="0" y="-89025"/>
            <a:ext cx="8729232" cy="6947025"/>
          </a:xfrm>
          <a:prstGeom prst="rect">
            <a:avLst/>
          </a:prstGeom>
          <a:noFill/>
          <a:ln w="12700" cap="flat" cmpd="sng">
            <a:noFill/>
            <a:prstDash val="solid"/>
            <a:round/>
          </a:ln>
        </p:spPr>
      </p:pic>
      <p:pic>
        <p:nvPicPr>
          <p:cNvPr id="24" name="多媒体">
            <a:hlinkClick r:id="" action="ppaction://media"/>
          </p:cNvPr>
          <p:cNvPicPr>
            <a:picLocks noChangeAspect="1"/>
          </p:cNvPicPr>
          <p:nvPr>
            <a:audioFile r:link="rId1"/>
          </p:nvPr>
        </p:nvPicPr>
        <p:blipFill>
          <a:blip r:embed="rId4"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788958422"/>
      </p:ext>
    </p:extLst>
  </p:cSld>
  <p:clrMapOvr>
    <a:masterClrMapping/>
  </p:clrMapOvr>
  <p:transition spd="slow" advTm="432">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67" name="图片"/>
          <p:cNvPicPr>
            <a:picLocks noChangeAspect="1"/>
          </p:cNvPicPr>
          <p:nvPr/>
        </p:nvPicPr>
        <p:blipFill>
          <a:blip r:embed="rId4" cstate="print"/>
          <a:stretch>
            <a:fillRect/>
          </a:stretch>
        </p:blipFill>
        <p:spPr>
          <a:xfrm>
            <a:off x="0" y="0"/>
            <a:ext cx="9144000" cy="6957392"/>
          </a:xfrm>
          <a:prstGeom prst="rect">
            <a:avLst/>
          </a:prstGeom>
          <a:noFill/>
          <a:ln w="12700" cap="flat" cmpd="sng">
            <a:noFill/>
            <a:prstDash val="solid"/>
            <a:round/>
          </a:ln>
        </p:spPr>
      </p:pic>
      <p:pic>
        <p:nvPicPr>
          <p:cNvPr id="68"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7730611"/>
      </p:ext>
    </p:extLst>
  </p:cSld>
  <p:clrMapOvr>
    <a:masterClrMapping/>
  </p:clrMapOvr>
  <p:transition spd="slow" advTm="1664">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6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71"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72"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2007165133"/>
      </p:ext>
    </p:extLst>
  </p:cSld>
  <p:clrMapOvr>
    <a:masterClrMapping/>
  </p:clrMapOvr>
  <p:transition spd="slow" advTm="1526">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7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73" name="图片"/>
          <p:cNvPicPr>
            <a:picLocks noChangeAspect="1"/>
          </p:cNvPicPr>
          <p:nvPr/>
        </p:nvPicPr>
        <p:blipFill>
          <a:blip r:embed="rId4" cstate="print"/>
          <a:stretch>
            <a:fillRect/>
          </a:stretch>
        </p:blipFill>
        <p:spPr>
          <a:xfrm>
            <a:off x="0" y="0"/>
            <a:ext cx="9252520" cy="6858000"/>
          </a:xfrm>
          <a:prstGeom prst="rect">
            <a:avLst/>
          </a:prstGeom>
          <a:noFill/>
          <a:ln w="12700" cap="flat" cmpd="sng">
            <a:noFill/>
            <a:prstDash val="solid"/>
            <a:round/>
          </a:ln>
        </p:spPr>
      </p:pic>
      <p:pic>
        <p:nvPicPr>
          <p:cNvPr id="74"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1441353343"/>
      </p:ext>
    </p:extLst>
  </p:cSld>
  <p:clrMapOvr>
    <a:masterClrMapping/>
  </p:clrMapOvr>
  <p:transition spd="slow" advTm="1898">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7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75" name="图片"/>
          <p:cNvPicPr>
            <a:picLocks noChangeAspect="1"/>
          </p:cNvPicPr>
          <p:nvPr/>
        </p:nvPicPr>
        <p:blipFill>
          <a:blip r:embed="rId4" cstate="print"/>
          <a:stretch>
            <a:fillRect/>
          </a:stretch>
        </p:blipFill>
        <p:spPr>
          <a:xfrm>
            <a:off x="18660" y="0"/>
            <a:ext cx="9125339" cy="6858000"/>
          </a:xfrm>
          <a:prstGeom prst="rect">
            <a:avLst/>
          </a:prstGeom>
          <a:noFill/>
          <a:ln w="12700" cap="flat" cmpd="sng">
            <a:noFill/>
            <a:prstDash val="solid"/>
            <a:round/>
          </a:ln>
        </p:spPr>
      </p:pic>
      <p:pic>
        <p:nvPicPr>
          <p:cNvPr id="76"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417433315"/>
      </p:ext>
    </p:extLst>
  </p:cSld>
  <p:clrMapOvr>
    <a:masterClrMapping/>
  </p:clrMapOvr>
  <p:transition spd="slow" advTm="1589">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7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77"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78"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711773904"/>
      </p:ext>
    </p:extLst>
  </p:cSld>
  <p:clrMapOvr>
    <a:masterClrMapping/>
  </p:clrMapOvr>
  <p:transition spd="slow" advTm="2122">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7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79"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80"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461617924"/>
      </p:ext>
    </p:extLst>
  </p:cSld>
  <p:clrMapOvr>
    <a:masterClrMapping/>
  </p:clrMapOvr>
  <p:transition spd="slow" advTm="1337">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8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81"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82"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789979563"/>
      </p:ext>
    </p:extLst>
  </p:cSld>
  <p:clrMapOvr>
    <a:masterClrMapping/>
  </p:clrMapOvr>
  <p:transition spd="slow" advTm="1638">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8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83" name="图片"/>
          <p:cNvPicPr>
            <a:picLocks noChangeAspect="1"/>
          </p:cNvPicPr>
          <p:nvPr/>
        </p:nvPicPr>
        <p:blipFill>
          <a:blip r:embed="rId4" cstate="print"/>
          <a:stretch>
            <a:fillRect/>
          </a:stretch>
        </p:blipFill>
        <p:spPr>
          <a:xfrm>
            <a:off x="1824" y="0"/>
            <a:ext cx="9142176" cy="6858000"/>
          </a:xfrm>
          <a:prstGeom prst="rect">
            <a:avLst/>
          </a:prstGeom>
          <a:noFill/>
          <a:ln w="12700" cap="flat" cmpd="sng">
            <a:noFill/>
            <a:prstDash val="solid"/>
            <a:round/>
          </a:ln>
        </p:spPr>
      </p:pic>
      <p:pic>
        <p:nvPicPr>
          <p:cNvPr id="84"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299925567"/>
      </p:ext>
    </p:extLst>
  </p:cSld>
  <p:clrMapOvr>
    <a:masterClrMapping/>
  </p:clrMapOvr>
  <p:transition spd="slow" advTm="1698">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8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85" name="图片"/>
          <p:cNvPicPr>
            <a:picLocks noChangeAspect="1"/>
          </p:cNvPicPr>
          <p:nvPr/>
        </p:nvPicPr>
        <p:blipFill>
          <a:blip r:embed="rId4" cstate="print"/>
          <a:stretch>
            <a:fillRect/>
          </a:stretch>
        </p:blipFill>
        <p:spPr>
          <a:xfrm>
            <a:off x="0" y="0"/>
            <a:ext cx="9540552" cy="6858000"/>
          </a:xfrm>
          <a:prstGeom prst="rect">
            <a:avLst/>
          </a:prstGeom>
          <a:noFill/>
          <a:ln w="12700" cap="flat" cmpd="sng">
            <a:noFill/>
            <a:prstDash val="solid"/>
            <a:round/>
          </a:ln>
        </p:spPr>
      </p:pic>
      <p:pic>
        <p:nvPicPr>
          <p:cNvPr id="86"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880908085"/>
      </p:ext>
    </p:extLst>
  </p:cSld>
  <p:clrMapOvr>
    <a:masterClrMapping/>
  </p:clrMapOvr>
  <p:transition spd="slow" advTm="1721">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8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87"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88"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759032296"/>
      </p:ext>
    </p:extLst>
  </p:cSld>
  <p:clrMapOvr>
    <a:masterClrMapping/>
  </p:clrMapOvr>
  <p:transition spd="slow" advTm="2054">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8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rgbClr val="F3F3F3"/>
              <a:srgbClr val="FFFFFF"/>
            </a:duotone>
          </a:blip>
          <a:tile/>
        </a:blipFill>
        <a:effectLst/>
      </p:bgPr>
    </p:bg>
    <p:spTree>
      <p:nvGrpSpPr>
        <p:cNvPr id="1" name=""/>
        <p:cNvGrpSpPr/>
        <p:nvPr/>
      </p:nvGrpSpPr>
      <p:grpSpPr>
        <a:xfrm>
          <a:off x="0" y="0"/>
          <a:ext cx="0" cy="0"/>
          <a:chOff x="0" y="0"/>
          <a:chExt cx="0" cy="0"/>
        </a:xfrm>
      </p:grpSpPr>
      <p:sp>
        <p:nvSpPr>
          <p:cNvPr id="35" name="文本框"/>
          <p:cNvSpPr>
            <a:spLocks noGrp="1"/>
          </p:cNvSpPr>
          <p:nvPr>
            <p:ph type="title"/>
          </p:nvPr>
        </p:nvSpPr>
        <p:spPr>
          <a:xfrm>
            <a:off x="457200" y="704088"/>
            <a:ext cx="8229600" cy="11430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marL="0" indent="0" algn="l">
              <a:lnSpc>
                <a:spcPct val="100000"/>
              </a:lnSpc>
              <a:spcBef>
                <a:spcPts val="0"/>
              </a:spcBef>
              <a:spcAft>
                <a:spcPts val="0"/>
              </a:spcAft>
              <a:buNone/>
            </a:pPr>
            <a:r>
              <a:rPr lang="en-US" altLang="zh-CN" sz="5000" b="0" i="0" u="none" strike="noStrike" kern="1200" cap="none" spc="0" baseline="0">
                <a:solidFill>
                  <a:schemeClr val="tx2"/>
                </a:solidFill>
                <a:latin typeface="Calibri" charset="0"/>
                <a:ea typeface="隶书" charset="0"/>
                <a:cs typeface="Lucida Sans" charset="0"/>
              </a:rPr>
              <a:t>Presented by</a:t>
            </a:r>
            <a:endParaRPr lang="zh-CN" altLang="en-US" sz="5000" b="1" i="0" u="none" strike="noStrike" kern="1200" cap="none" spc="0" baseline="0">
              <a:solidFill>
                <a:srgbClr val="00B0F0"/>
              </a:solidFill>
              <a:latin typeface="Calibri" charset="0"/>
              <a:ea typeface="隶书" charset="0"/>
              <a:cs typeface="Lucida Sans" charset="0"/>
            </a:endParaRPr>
          </a:p>
        </p:txBody>
      </p:sp>
      <p:sp>
        <p:nvSpPr>
          <p:cNvPr id="36" name="文本框"/>
          <p:cNvSpPr>
            <a:spLocks noGrp="1"/>
          </p:cNvSpPr>
          <p:nvPr>
            <p:ph type="body" idx="1"/>
          </p:nvPr>
        </p:nvSpPr>
        <p:spPr>
          <a:xfrm>
            <a:off x="457200" y="1935480"/>
            <a:ext cx="8229600" cy="438912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274320" indent="-274320" algn="l">
              <a:lnSpc>
                <a:spcPct val="100000"/>
              </a:lnSpc>
              <a:spcBef>
                <a:spcPct val="20000"/>
              </a:spcBef>
              <a:spcAft>
                <a:spcPts val="0"/>
              </a:spcAft>
              <a:buClr>
                <a:schemeClr val="accent3"/>
              </a:buClr>
              <a:buSzPct val="95000"/>
              <a:buFont typeface="Wingdings 2" charset="0"/>
              <a:buChar char=""/>
            </a:pPr>
            <a:r>
              <a:rPr lang="en-US" altLang="zh-CN" sz="2600" b="0" i="0" u="none" strike="noStrike" kern="1200" cap="none" spc="0" baseline="0" dirty="0">
                <a:solidFill>
                  <a:schemeClr val="tx1"/>
                </a:solidFill>
                <a:latin typeface="Constantia" charset="0"/>
                <a:ea typeface="宋体" charset="0"/>
                <a:cs typeface="Lucida Sans" charset="0"/>
              </a:rPr>
              <a:t>Team leader       :  KV YASHWANTH</a:t>
            </a:r>
            <a:endParaRPr lang="en-US" altLang="zh-CN" sz="2600" b="0" i="0" u="none" strike="noStrike" kern="1200" cap="none" spc="0" baseline="0" dirty="0">
              <a:solidFill>
                <a:schemeClr val="tx1"/>
              </a:solidFill>
              <a:latin typeface="Castellar" pitchFamily="18" charset="0"/>
              <a:ea typeface="宋体" charset="0"/>
              <a:cs typeface="Lucida Sans" charset="0"/>
            </a:endParaRPr>
          </a:p>
          <a:p>
            <a:pPr marL="274320" indent="-274320" algn="l">
              <a:lnSpc>
                <a:spcPct val="100000"/>
              </a:lnSpc>
              <a:spcBef>
                <a:spcPct val="20000"/>
              </a:spcBef>
              <a:spcAft>
                <a:spcPts val="0"/>
              </a:spcAft>
              <a:buClr>
                <a:schemeClr val="accent3"/>
              </a:buClr>
              <a:buSzPct val="95000"/>
              <a:buFont typeface="Wingdings 2" charset="0"/>
              <a:buChar char=""/>
            </a:pPr>
            <a:r>
              <a:rPr lang="en-US" altLang="zh-CN" sz="2600" b="0" i="0" u="none" strike="noStrike" kern="1200" cap="none" spc="0" baseline="0" dirty="0">
                <a:solidFill>
                  <a:schemeClr val="tx1"/>
                </a:solidFill>
                <a:latin typeface="Constantia" charset="0"/>
                <a:ea typeface="宋体" charset="0"/>
                <a:cs typeface="Lucida Sans" charset="0"/>
              </a:rPr>
              <a:t>Team member </a:t>
            </a:r>
            <a:r>
              <a:rPr lang="en-US" altLang="zh-CN" sz="2600" b="0" i="0" u="none" strike="noStrike" kern="1200" cap="none" spc="0" baseline="0" dirty="0">
                <a:solidFill>
                  <a:schemeClr val="tx1"/>
                </a:solidFill>
                <a:latin typeface="Castellar" pitchFamily="18" charset="0"/>
                <a:ea typeface="宋体" charset="0"/>
                <a:cs typeface="Lucida Sans" charset="0"/>
              </a:rPr>
              <a:t>1:  </a:t>
            </a:r>
            <a:r>
              <a:rPr lang="en-US" altLang="zh-CN" sz="2600" b="1" i="0" u="none" strike="noStrike" kern="1200" cap="none" spc="0" baseline="0" dirty="0">
                <a:solidFill>
                  <a:schemeClr val="tx1"/>
                </a:solidFill>
                <a:latin typeface="Castellar" pitchFamily="18" charset="0"/>
                <a:ea typeface="宋体" charset="0"/>
                <a:cs typeface="Lucida Sans" charset="0"/>
              </a:rPr>
              <a:t>K</a:t>
            </a:r>
            <a:r>
              <a:rPr lang="en-US" altLang="zh-CN" dirty="0">
                <a:latin typeface="Castellar" pitchFamily="18" charset="0"/>
                <a:cs typeface="Lucida Sans" charset="0"/>
              </a:rPr>
              <a:t> </a:t>
            </a:r>
            <a:r>
              <a:rPr lang="en-US" altLang="zh-CN" b="1" dirty="0">
                <a:latin typeface="Castellar" pitchFamily="18" charset="0"/>
                <a:cs typeface="Lucida Sans" charset="0"/>
              </a:rPr>
              <a:t>VASU </a:t>
            </a:r>
          </a:p>
          <a:p>
            <a:pPr marL="274320" indent="-274320" algn="l">
              <a:lnSpc>
                <a:spcPct val="100000"/>
              </a:lnSpc>
              <a:spcBef>
                <a:spcPct val="20000"/>
              </a:spcBef>
              <a:spcAft>
                <a:spcPts val="0"/>
              </a:spcAft>
              <a:buClr>
                <a:schemeClr val="accent3"/>
              </a:buClr>
              <a:buSzPct val="95000"/>
              <a:buFont typeface="Wingdings 2" charset="0"/>
              <a:buChar char=""/>
            </a:pPr>
            <a:r>
              <a:rPr lang="en-US" altLang="zh-CN" sz="2600" b="0" i="0" u="none" strike="noStrike" kern="1200" cap="none" spc="0" baseline="0" dirty="0">
                <a:solidFill>
                  <a:schemeClr val="tx1"/>
                </a:solidFill>
                <a:latin typeface="Constantia" charset="0"/>
                <a:ea typeface="宋体" charset="0"/>
                <a:cs typeface="Lucida Sans" charset="0"/>
              </a:rPr>
              <a:t>Team member 2:  </a:t>
            </a:r>
            <a:r>
              <a:rPr lang="en-US" altLang="zh-CN" dirty="0">
                <a:cs typeface="Lucida Sans" charset="0"/>
              </a:rPr>
              <a:t>K </a:t>
            </a:r>
            <a:r>
              <a:rPr lang="en-US" altLang="zh-CN" sz="2600" b="0" i="0" u="none" strike="noStrike" kern="1200" cap="none" spc="0" baseline="0" dirty="0">
                <a:solidFill>
                  <a:schemeClr val="tx1"/>
                </a:solidFill>
                <a:latin typeface="Constantia" charset="0"/>
                <a:ea typeface="宋体" charset="0"/>
                <a:cs typeface="Lucida Sans" charset="0"/>
              </a:rPr>
              <a:t>YASHWANTH</a:t>
            </a:r>
            <a:endParaRPr lang="en-US" altLang="zh-CN" sz="2600" b="0" i="0" u="none" strike="noStrike" kern="1200" cap="none" spc="0" baseline="0" dirty="0">
              <a:solidFill>
                <a:schemeClr val="tx1"/>
              </a:solidFill>
              <a:latin typeface="Castellar" pitchFamily="18" charset="0"/>
              <a:ea typeface="宋体" charset="0"/>
              <a:cs typeface="Lucida Sans" charset="0"/>
            </a:endParaRPr>
          </a:p>
          <a:p>
            <a:pPr marL="274320" indent="-274320" algn="l">
              <a:lnSpc>
                <a:spcPct val="100000"/>
              </a:lnSpc>
              <a:spcBef>
                <a:spcPct val="20000"/>
              </a:spcBef>
              <a:spcAft>
                <a:spcPts val="0"/>
              </a:spcAft>
              <a:buClr>
                <a:schemeClr val="accent3"/>
              </a:buClr>
              <a:buSzPct val="95000"/>
              <a:buFont typeface="Wingdings 2" charset="0"/>
              <a:buChar char=""/>
            </a:pPr>
            <a:r>
              <a:rPr lang="en-US" altLang="zh-CN" sz="2600" b="0" i="0" u="none" strike="noStrike" kern="1200" cap="none" spc="0" baseline="0" dirty="0">
                <a:solidFill>
                  <a:schemeClr val="tx1"/>
                </a:solidFill>
                <a:latin typeface="Constantia" charset="0"/>
                <a:ea typeface="宋体" charset="0"/>
                <a:cs typeface="Lucida Sans" charset="0"/>
              </a:rPr>
              <a:t>Team member </a:t>
            </a:r>
            <a:r>
              <a:rPr lang="en-US" altLang="zh-CN" sz="2600" b="0" i="0" u="none" strike="noStrike" kern="1200" cap="none" spc="0" baseline="0" dirty="0">
                <a:solidFill>
                  <a:schemeClr val="tx1"/>
                </a:solidFill>
                <a:latin typeface="Calibri" charset="0"/>
                <a:ea typeface="宋体" charset="0"/>
                <a:cs typeface="Lucida Sans" charset="0"/>
              </a:rPr>
              <a:t>3</a:t>
            </a:r>
            <a:r>
              <a:rPr lang="en-US" altLang="zh-CN" sz="2600" b="0" i="0" u="none" strike="noStrike" kern="1200" cap="none" spc="0" baseline="0" dirty="0">
                <a:solidFill>
                  <a:schemeClr val="tx1"/>
                </a:solidFill>
                <a:latin typeface="Constantia" charset="0"/>
                <a:ea typeface="宋体" charset="0"/>
                <a:cs typeface="Lucida Sans" charset="0"/>
              </a:rPr>
              <a:t>:  K ASHOK KUMAR</a:t>
            </a:r>
            <a:endParaRPr lang="en-US" altLang="zh-CN" sz="2600" b="0" i="0" u="none" strike="noStrike" kern="1200" cap="none" spc="0" baseline="0" dirty="0">
              <a:solidFill>
                <a:schemeClr val="tx1"/>
              </a:solidFill>
              <a:latin typeface="Castellar" pitchFamily="18" charset="0"/>
              <a:ea typeface="宋体" charset="0"/>
              <a:cs typeface="Lucida Sans" charset="0"/>
            </a:endParaRPr>
          </a:p>
          <a:p>
            <a:pPr marL="274320" indent="-274320" algn="l">
              <a:lnSpc>
                <a:spcPct val="100000"/>
              </a:lnSpc>
              <a:spcBef>
                <a:spcPct val="20000"/>
              </a:spcBef>
              <a:spcAft>
                <a:spcPts val="0"/>
              </a:spcAft>
              <a:buClr>
                <a:schemeClr val="accent3"/>
              </a:buClr>
              <a:buSzPct val="95000"/>
              <a:buFont typeface="Wingdings 2" charset="0"/>
              <a:buChar char=""/>
            </a:pPr>
            <a:r>
              <a:rPr lang="en-US" altLang="zh-CN" sz="2600" b="0" i="0" u="none" strike="noStrike" kern="1200" cap="none" spc="0" baseline="0" dirty="0">
                <a:solidFill>
                  <a:schemeClr val="tx1"/>
                </a:solidFill>
                <a:latin typeface="Constantia" charset="0"/>
                <a:ea typeface="宋体" charset="0"/>
                <a:cs typeface="Lucida Sans" charset="0"/>
              </a:rPr>
              <a:t>Team member 4:  K KIRAN KUMAR</a:t>
            </a:r>
          </a:p>
          <a:p>
            <a:pPr marL="274320" indent="-274320" algn="l">
              <a:lnSpc>
                <a:spcPct val="100000"/>
              </a:lnSpc>
              <a:spcBef>
                <a:spcPct val="20000"/>
              </a:spcBef>
              <a:spcAft>
                <a:spcPts val="0"/>
              </a:spcAft>
              <a:buClr>
                <a:schemeClr val="accent3"/>
              </a:buClr>
              <a:buSzPct val="95000"/>
              <a:buFont typeface="Wingdings 2" charset="0"/>
              <a:buChar char=""/>
            </a:pPr>
            <a:r>
              <a:rPr lang="en-US" altLang="zh-CN" sz="2600" b="0" i="0" u="none" strike="noStrike" kern="1200" cap="none" spc="0" baseline="0" dirty="0">
                <a:solidFill>
                  <a:schemeClr val="tx1"/>
                </a:solidFill>
                <a:latin typeface="Constantia" charset="0"/>
                <a:ea typeface="宋体" charset="0"/>
                <a:cs typeface="Lucida Sans" charset="0"/>
              </a:rPr>
              <a:t>Team member 5:  M GNANASEKHAR</a:t>
            </a:r>
            <a:endParaRPr lang="en-US" altLang="zh-CN" sz="2600" b="0" i="0" u="none" strike="noStrike" kern="1200" cap="none" spc="0" baseline="0" dirty="0">
              <a:solidFill>
                <a:schemeClr val="tx1"/>
              </a:solidFill>
              <a:latin typeface="Castellar" pitchFamily="18" charset="0"/>
              <a:ea typeface="宋体" charset="0"/>
              <a:cs typeface="Lucida Sans" charset="0"/>
            </a:endParaRPr>
          </a:p>
          <a:p>
            <a:pPr marL="274320" indent="-274320" algn="l">
              <a:lnSpc>
                <a:spcPct val="100000"/>
              </a:lnSpc>
              <a:spcBef>
                <a:spcPct val="20000"/>
              </a:spcBef>
              <a:spcAft>
                <a:spcPts val="0"/>
              </a:spcAft>
              <a:buClr>
                <a:schemeClr val="accent3"/>
              </a:buClr>
              <a:buSzPct val="95000"/>
              <a:buFont typeface="Wingdings 2" charset="0"/>
              <a:buChar char=""/>
            </a:pPr>
            <a:r>
              <a:rPr lang="en-US" altLang="zh-CN" sz="2600" b="0" i="0" u="none" strike="noStrike" kern="1200" cap="none" spc="0" baseline="0" dirty="0">
                <a:solidFill>
                  <a:schemeClr val="tx1"/>
                </a:solidFill>
                <a:latin typeface="Constantia" charset="0"/>
                <a:ea typeface="宋体" charset="0"/>
                <a:cs typeface="Lucida Sans" charset="0"/>
              </a:rPr>
              <a:t>   </a:t>
            </a:r>
          </a:p>
          <a:p>
            <a:pPr marL="274320" indent="-274320" algn="l">
              <a:lnSpc>
                <a:spcPct val="100000"/>
              </a:lnSpc>
              <a:spcBef>
                <a:spcPct val="20000"/>
              </a:spcBef>
              <a:spcAft>
                <a:spcPts val="0"/>
              </a:spcAft>
              <a:buClr>
                <a:schemeClr val="accent3"/>
              </a:buClr>
              <a:buSzPct val="95000"/>
              <a:buFont typeface="Wingdings 2" charset="0"/>
              <a:buChar char=""/>
            </a:pPr>
            <a:endParaRPr lang="en-US" altLang="zh-CN" sz="2600" b="0" i="0" u="none" strike="noStrike" kern="1200" cap="none" spc="0" baseline="0" dirty="0">
              <a:solidFill>
                <a:schemeClr val="tx1"/>
              </a:solidFill>
              <a:latin typeface="Constantia" charset="0"/>
              <a:ea typeface="宋体" charset="0"/>
              <a:cs typeface="Lucida Sans" charset="0"/>
            </a:endParaRPr>
          </a:p>
          <a:p>
            <a:pPr marL="0" indent="0" algn="l">
              <a:lnSpc>
                <a:spcPct val="100000"/>
              </a:lnSpc>
              <a:spcBef>
                <a:spcPct val="20000"/>
              </a:spcBef>
              <a:spcAft>
                <a:spcPts val="0"/>
              </a:spcAft>
              <a:buNone/>
            </a:pPr>
            <a:endParaRPr lang="zh-CN" altLang="en-US" sz="2600" b="0" i="0" u="none" strike="noStrike" kern="1200" cap="none" spc="0" baseline="0" dirty="0">
              <a:solidFill>
                <a:schemeClr val="tx1"/>
              </a:solidFill>
              <a:latin typeface="Constantia" charset="0"/>
              <a:ea typeface="宋体" charset="0"/>
              <a:cs typeface="Lucida Sans" charset="0"/>
            </a:endParaRPr>
          </a:p>
        </p:txBody>
      </p:sp>
      <p:sp>
        <p:nvSpPr>
          <p:cNvPr id="37" name="矩形"/>
          <p:cNvSpPr>
            <a:spLocks/>
          </p:cNvSpPr>
          <p:nvPr/>
        </p:nvSpPr>
        <p:spPr>
          <a:xfrm>
            <a:off x="3939918" y="2801993"/>
            <a:ext cx="1257279" cy="358140"/>
          </a:xfrm>
          <a:prstGeom prst="rect">
            <a:avLst/>
          </a:prstGeom>
          <a:noFill/>
          <a:ln w="12700" cap="flat" cmpd="sng">
            <a:noFill/>
            <a:prstDash val="solid"/>
            <a:miter/>
          </a:ln>
        </p:spPr>
      </p:sp>
    </p:spTree>
    <p:extLst>
      <p:ext uri="{BB962C8B-B14F-4D97-AF65-F5344CB8AC3E}">
        <p14:creationId xmlns:p14="http://schemas.microsoft.com/office/powerpoint/2010/main" val="399385726"/>
      </p:ext>
    </p:extLst>
  </p:cSld>
  <p:clrMapOvr>
    <a:masterClrMapping/>
  </p:clrMapOvr>
  <p:transition spd="slow" advTm="1551">
    <p:circl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89"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90"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1150805824"/>
      </p:ext>
    </p:extLst>
  </p:cSld>
  <p:clrMapOvr>
    <a:masterClrMapping/>
  </p:clrMapOvr>
  <p:transition spd="slow" advTm="2101">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9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91"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92"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1857869068"/>
      </p:ext>
    </p:extLst>
  </p:cSld>
  <p:clrMapOvr>
    <a:masterClrMapping/>
  </p:clrMapOvr>
  <p:transition spd="slow" advTm="2124">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9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93" name="图片"/>
          <p:cNvPicPr>
            <a:picLocks noChangeAspect="1"/>
          </p:cNvPicPr>
          <p:nvPr/>
        </p:nvPicPr>
        <p:blipFill>
          <a:blip r:embed="rId4" cstate="print"/>
          <a:stretch>
            <a:fillRect/>
          </a:stretch>
        </p:blipFill>
        <p:spPr>
          <a:xfrm>
            <a:off x="0" y="0"/>
            <a:ext cx="9252520" cy="6858000"/>
          </a:xfrm>
          <a:prstGeom prst="rect">
            <a:avLst/>
          </a:prstGeom>
          <a:noFill/>
          <a:ln w="12700" cap="flat" cmpd="sng">
            <a:noFill/>
            <a:prstDash val="solid"/>
            <a:round/>
          </a:ln>
        </p:spPr>
      </p:pic>
      <p:pic>
        <p:nvPicPr>
          <p:cNvPr id="94"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83677207"/>
      </p:ext>
    </p:extLst>
  </p:cSld>
  <p:clrMapOvr>
    <a:masterClrMapping/>
  </p:clrMapOvr>
  <p:transition spd="slow" advTm="1976">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9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95"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96"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1773497627"/>
      </p:ext>
    </p:extLst>
  </p:cSld>
  <p:clrMapOvr>
    <a:masterClrMapping/>
  </p:clrMapOvr>
  <p:transition spd="slow" advTm="1515">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9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7888C4"/>
            </a:gs>
            <a:gs pos="25000">
              <a:srgbClr val="7784BA"/>
            </a:gs>
            <a:gs pos="100000">
              <a:srgbClr val="161F46"/>
            </a:gs>
          </a:gsLst>
          <a:path path="shape">
            <a:fillToRect l="50000" t="50000" r="50000" b="50000"/>
          </a:path>
        </a:gradFill>
        <a:effectLst/>
      </p:bgPr>
    </p:bg>
    <p:spTree>
      <p:nvGrpSpPr>
        <p:cNvPr id="1" name=""/>
        <p:cNvGrpSpPr/>
        <p:nvPr/>
      </p:nvGrpSpPr>
      <p:grpSpPr>
        <a:xfrm>
          <a:off x="0" y="0"/>
          <a:ext cx="0" cy="0"/>
          <a:chOff x="0" y="0"/>
          <a:chExt cx="0" cy="0"/>
        </a:xfrm>
      </p:grpSpPr>
      <p:sp>
        <p:nvSpPr>
          <p:cNvPr id="107" name="文本框"/>
          <p:cNvSpPr>
            <a:spLocks noGrp="1"/>
          </p:cNvSpPr>
          <p:nvPr>
            <p:ph type="body" idx="1"/>
          </p:nvPr>
        </p:nvSpPr>
        <p:spPr>
          <a:xfrm>
            <a:off x="530352" y="2704664"/>
            <a:ext cx="7772400" cy="1509712"/>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a:lnSpc>
                <a:spcPct val="100000"/>
              </a:lnSpc>
              <a:spcBef>
                <a:spcPct val="20000"/>
              </a:spcBef>
              <a:spcAft>
                <a:spcPts val="0"/>
              </a:spcAft>
              <a:buNone/>
            </a:pPr>
            <a:r>
              <a:rPr lang="en-US" altLang="zh-CN" sz="8800" b="0" i="0" u="none" strike="noStrike" kern="1200" cap="none" spc="0" baseline="0">
                <a:solidFill>
                  <a:schemeClr val="tx1"/>
                </a:solidFill>
                <a:latin typeface="Algerian" pitchFamily="82" charset="0"/>
                <a:ea typeface="宋体" charset="0"/>
                <a:cs typeface="Lucida Sans" charset="0"/>
              </a:rPr>
              <a:t>Thank you</a:t>
            </a:r>
            <a:endParaRPr lang="zh-CN" altLang="en-US" sz="8800" b="0" i="0" u="none" strike="noStrike" kern="1200" cap="none" spc="0" baseline="0">
              <a:solidFill>
                <a:schemeClr val="tx1"/>
              </a:solidFill>
              <a:latin typeface="Algerian" pitchFamily="82" charset="0"/>
              <a:ea typeface="宋体" charset="0"/>
              <a:cs typeface="Lucida Sans" charset="0"/>
            </a:endParaRPr>
          </a:p>
        </p:txBody>
      </p:sp>
      <p:pic>
        <p:nvPicPr>
          <p:cNvPr id="108" name="多媒体">
            <a:hlinkClick r:id="" action="ppaction://media"/>
          </p:cNvPr>
          <p:cNvPicPr>
            <a:picLocks noChangeAspect="1"/>
          </p:cNvPicPr>
          <p:nvPr>
            <a:audioFile r:link="rId1"/>
          </p:nvPr>
        </p:nvPicPr>
        <p:blipFill>
          <a:blip r:embed="rId3"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1819762526"/>
      </p:ext>
    </p:extLst>
  </p:cSld>
  <p:clrMapOvr>
    <a:masterClrMapping/>
  </p:clrMapOvr>
  <p:transition spd="slow" advTm="964">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10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sp>
        <p:nvSpPr>
          <p:cNvPr id="38" name="文本框"/>
          <p:cNvSpPr>
            <a:spLocks noGrp="1"/>
          </p:cNvSpPr>
          <p:nvPr>
            <p:ph type="title"/>
          </p:nvPr>
        </p:nvSpPr>
        <p:spPr>
          <a:xfrm>
            <a:off x="457200" y="704088"/>
            <a:ext cx="8229600" cy="11430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marL="0" indent="0" algn="l">
              <a:lnSpc>
                <a:spcPct val="100000"/>
              </a:lnSpc>
              <a:spcBef>
                <a:spcPts val="0"/>
              </a:spcBef>
              <a:spcAft>
                <a:spcPts val="0"/>
              </a:spcAft>
              <a:buNone/>
            </a:pPr>
            <a:r>
              <a:rPr lang="en-US" altLang="zh-CN" sz="5000" b="0" i="0" u="none" strike="noStrike" kern="1200" cap="none" spc="0" baseline="0">
                <a:solidFill>
                  <a:schemeClr val="tx2"/>
                </a:solidFill>
                <a:latin typeface="Calibri" charset="0"/>
                <a:ea typeface="隶书" charset="0"/>
                <a:cs typeface="Lucida Sans" charset="0"/>
              </a:rPr>
              <a:t>topics</a:t>
            </a:r>
            <a:endParaRPr lang="zh-CN" altLang="en-US" sz="5000" b="0" i="0" u="none" strike="noStrike" kern="1200" cap="none" spc="0" baseline="0">
              <a:solidFill>
                <a:schemeClr val="tx2"/>
              </a:solidFill>
              <a:latin typeface="Calibri" charset="0"/>
              <a:ea typeface="隶书" charset="0"/>
              <a:cs typeface="Lucida Sans" charset="0"/>
            </a:endParaRPr>
          </a:p>
        </p:txBody>
      </p:sp>
      <p:sp>
        <p:nvSpPr>
          <p:cNvPr id="39" name="文本框"/>
          <p:cNvSpPr>
            <a:spLocks noGrp="1"/>
          </p:cNvSpPr>
          <p:nvPr>
            <p:ph type="body" idx="1"/>
          </p:nvPr>
        </p:nvSpPr>
        <p:spPr>
          <a:xfrm>
            <a:off x="457200" y="1935480"/>
            <a:ext cx="8229600" cy="438912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SEO OF APOLLO TYRES</a:t>
            </a:r>
          </a:p>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KPI OF APOLLO TYRES</a:t>
            </a:r>
          </a:p>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SITUATION  ANALYSIS,SWOT</a:t>
            </a:r>
          </a:p>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CONSUMER BEHAVIOR,PERCEPTION</a:t>
            </a:r>
          </a:p>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SEGMENTATION&amp;TARGET MARKETS</a:t>
            </a:r>
          </a:p>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POSITIONING</a:t>
            </a:r>
          </a:p>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BRAND POSITIONING</a:t>
            </a:r>
          </a:p>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MARKETING MIX</a:t>
            </a:r>
          </a:p>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PROBLEMS &amp; CHALLENGES</a:t>
            </a:r>
          </a:p>
          <a:p>
            <a:pPr marL="274320" indent="-274320" algn="l">
              <a:lnSpc>
                <a:spcPct val="90000"/>
              </a:lnSpc>
              <a:spcBef>
                <a:spcPct val="20000"/>
              </a:spcBef>
              <a:spcAft>
                <a:spcPts val="0"/>
              </a:spcAft>
              <a:buClr>
                <a:schemeClr val="accent3"/>
              </a:buClr>
              <a:buSzPct val="95000"/>
              <a:buFont typeface="Wingdings 2" charset="0"/>
              <a:buChar char=""/>
            </a:pPr>
            <a:r>
              <a:rPr lang="en-US" altLang="zh-CN" sz="2600" b="0" i="0" u="none" strike="noStrike" kern="1200" cap="none" spc="0" baseline="0">
                <a:solidFill>
                  <a:schemeClr val="tx1"/>
                </a:solidFill>
                <a:latin typeface="Constantia" charset="0"/>
                <a:ea typeface="宋体" charset="0"/>
                <a:cs typeface="Lucida Sans" charset="0"/>
              </a:rPr>
              <a:t>REFERNCES</a:t>
            </a:r>
          </a:p>
          <a:p>
            <a:pPr marL="274320" indent="-274320" algn="l">
              <a:lnSpc>
                <a:spcPct val="90000"/>
              </a:lnSpc>
              <a:spcBef>
                <a:spcPct val="20000"/>
              </a:spcBef>
              <a:spcAft>
                <a:spcPts val="0"/>
              </a:spcAft>
              <a:buClr>
                <a:schemeClr val="accent3"/>
              </a:buClr>
              <a:buSzPct val="95000"/>
              <a:buFont typeface="Wingdings 2" charset="0"/>
              <a:buChar char=""/>
            </a:pPr>
            <a:endParaRPr lang="zh-CN" altLang="en-US" sz="2600" b="0" i="0" u="none" strike="noStrike" kern="1200" cap="none" spc="0" baseline="0">
              <a:solidFill>
                <a:schemeClr val="tx1"/>
              </a:solidFill>
              <a:latin typeface="Constantia" charset="0"/>
              <a:ea typeface="宋体" charset="0"/>
              <a:cs typeface="Lucida Sans" charset="0"/>
            </a:endParaRPr>
          </a:p>
        </p:txBody>
      </p:sp>
      <p:pic>
        <p:nvPicPr>
          <p:cNvPr id="40" name="图片"/>
          <p:cNvPicPr>
            <a:picLocks noChangeAspect="1"/>
          </p:cNvPicPr>
          <p:nvPr/>
        </p:nvPicPr>
        <p:blipFill>
          <a:blip r:embed="rId4" cstate="print"/>
          <a:stretch>
            <a:fillRect/>
          </a:stretch>
        </p:blipFill>
        <p:spPr>
          <a:xfrm>
            <a:off x="6155792" y="906433"/>
            <a:ext cx="2876550" cy="2228850"/>
          </a:xfrm>
          <a:prstGeom prst="rect">
            <a:avLst/>
          </a:prstGeom>
          <a:noFill/>
          <a:ln w="12700" cap="flat" cmpd="sng">
            <a:noFill/>
            <a:prstDash val="solid"/>
            <a:round/>
          </a:ln>
        </p:spPr>
      </p:pic>
      <p:pic>
        <p:nvPicPr>
          <p:cNvPr id="41"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306812499"/>
      </p:ext>
    </p:extLst>
  </p:cSld>
  <p:clrMapOvr>
    <a:masterClrMapping/>
  </p:clrMapOvr>
  <p:transition spd="slow" advTm="1298">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4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sp>
        <p:nvSpPr>
          <p:cNvPr id="42" name="文本框"/>
          <p:cNvSpPr>
            <a:spLocks noGrp="1"/>
          </p:cNvSpPr>
          <p:nvPr>
            <p:ph type="title"/>
          </p:nvPr>
        </p:nvSpPr>
        <p:spPr>
          <a:xfrm>
            <a:off x="395536" y="260648"/>
            <a:ext cx="8229600" cy="11430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marL="0" indent="0" algn="l">
              <a:lnSpc>
                <a:spcPct val="100000"/>
              </a:lnSpc>
              <a:spcBef>
                <a:spcPts val="0"/>
              </a:spcBef>
              <a:spcAft>
                <a:spcPts val="0"/>
              </a:spcAft>
              <a:buNone/>
            </a:pPr>
            <a:r>
              <a:rPr lang="en-US" altLang="zh-CN" sz="5000" b="0" i="0" u="none" strike="noStrike" kern="1200" cap="none" spc="0" baseline="0">
                <a:solidFill>
                  <a:schemeClr val="tx2"/>
                </a:solidFill>
                <a:latin typeface="Calibri" charset="0"/>
                <a:ea typeface="隶书" charset="0"/>
                <a:cs typeface="Lucida Sans" charset="0"/>
              </a:rPr>
              <a:t>SEO</a:t>
            </a:r>
            <a:endParaRPr lang="zh-CN" altLang="en-US" sz="5000" b="0" i="0" u="none" strike="noStrike" kern="1200" cap="none" spc="0" baseline="0">
              <a:solidFill>
                <a:schemeClr val="tx2"/>
              </a:solidFill>
              <a:latin typeface="Calibri" charset="0"/>
              <a:ea typeface="隶书" charset="0"/>
              <a:cs typeface="Lucida Sans" charset="0"/>
            </a:endParaRPr>
          </a:p>
        </p:txBody>
      </p:sp>
      <p:sp>
        <p:nvSpPr>
          <p:cNvPr id="43" name="文本框"/>
          <p:cNvSpPr>
            <a:spLocks noGrp="1"/>
          </p:cNvSpPr>
          <p:nvPr>
            <p:ph type="body" idx="1"/>
          </p:nvPr>
        </p:nvSpPr>
        <p:spPr>
          <a:xfrm>
            <a:off x="0" y="1340768"/>
            <a:ext cx="9324528" cy="5832648"/>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274320" indent="-274320" algn="l">
              <a:lnSpc>
                <a:spcPct val="80000"/>
              </a:lnSpc>
              <a:spcBef>
                <a:spcPct val="20000"/>
              </a:spcBef>
              <a:spcAft>
                <a:spcPts val="0"/>
              </a:spcAft>
              <a:buClr>
                <a:schemeClr val="accent3"/>
              </a:buClr>
              <a:buSzPct val="95000"/>
              <a:buFont typeface="Wingdings 2" charset="0"/>
              <a:buChar char=""/>
            </a:pPr>
            <a:r>
              <a:rPr lang="en-US" altLang="zh-CN" sz="1400" b="0" i="0" u="none" strike="noStrike" kern="1200" cap="none" spc="0" baseline="0" dirty="0">
                <a:solidFill>
                  <a:schemeClr val="tx1"/>
                </a:solidFill>
                <a:latin typeface="Constantia" charset="0"/>
                <a:ea typeface="宋体" charset="0"/>
                <a:cs typeface="Lucida Sans" charset="0"/>
              </a:rPr>
              <a:t>Search Engine Optimization (SEO) is crucial for businesses like Apollo </a:t>
            </a:r>
            <a:r>
              <a:rPr lang="en-US" altLang="zh-CN" sz="1400" b="0" i="0" u="none" strike="noStrike" kern="1200" cap="none" spc="0" baseline="0" dirty="0" err="1">
                <a:solidFill>
                  <a:schemeClr val="tx1"/>
                </a:solidFill>
                <a:latin typeface="Constantia" charset="0"/>
                <a:ea typeface="宋体" charset="0"/>
                <a:cs typeface="Lucida Sans" charset="0"/>
              </a:rPr>
              <a:t>Tyres</a:t>
            </a:r>
            <a:r>
              <a:rPr lang="en-US" altLang="zh-CN" sz="1400" b="0" i="0" u="none" strike="noStrike" kern="1200" cap="none" spc="0" baseline="0" dirty="0">
                <a:solidFill>
                  <a:schemeClr val="tx1"/>
                </a:solidFill>
                <a:latin typeface="Constantia" charset="0"/>
                <a:ea typeface="宋体" charset="0"/>
                <a:cs typeface="Lucida Sans" charset="0"/>
              </a:rPr>
              <a:t> to enhance their online visibility and reach potential customers. Here are some SEO strategies and recommendations specifically tailored for Apollo </a:t>
            </a:r>
            <a:r>
              <a:rPr lang="en-US" altLang="zh-CN" sz="1400" b="0" i="0" u="none" strike="noStrike" kern="1200" cap="none" spc="0" baseline="0" dirty="0" err="1">
                <a:solidFill>
                  <a:schemeClr val="tx1"/>
                </a:solidFill>
                <a:latin typeface="Constantia" charset="0"/>
                <a:ea typeface="宋体" charset="0"/>
                <a:cs typeface="Lucida Sans" charset="0"/>
              </a:rPr>
              <a:t>Tyres</a:t>
            </a:r>
            <a:r>
              <a:rPr lang="en-US" altLang="zh-CN" sz="1400" b="0" i="0" u="none" strike="noStrike" kern="1200" cap="none" spc="0" baseline="0" dirty="0">
                <a:solidFill>
                  <a:schemeClr val="tx1"/>
                </a:solidFill>
                <a:latin typeface="Constantia" charset="0"/>
                <a:ea typeface="宋体" charset="0"/>
                <a:cs typeface="Lucida Sans" charset="0"/>
              </a:rPr>
              <a:t>:</a:t>
            </a:r>
          </a:p>
          <a:p>
            <a:pPr marL="0" indent="0" algn="l">
              <a:lnSpc>
                <a:spcPct val="80000"/>
              </a:lnSpc>
              <a:spcBef>
                <a:spcPct val="20000"/>
              </a:spcBef>
              <a:spcAft>
                <a:spcPts val="0"/>
              </a:spcAft>
              <a:buClr>
                <a:schemeClr val="accent3"/>
              </a:buClr>
              <a:buSzPct val="95000"/>
              <a:buNone/>
            </a:pPr>
            <a:r>
              <a:rPr lang="en-US" altLang="zh-CN" sz="1400" b="1" i="0" u="none" strike="noStrike" kern="1200" cap="none" spc="0" baseline="0" dirty="0">
                <a:solidFill>
                  <a:schemeClr val="tx1"/>
                </a:solidFill>
                <a:latin typeface="Constantia" charset="0"/>
                <a:ea typeface="宋体" charset="0"/>
                <a:cs typeface="Lucida Sans" charset="0"/>
              </a:rPr>
              <a:t>Keyword Research:</a:t>
            </a:r>
            <a:endParaRPr lang="en-US" altLang="zh-CN" sz="1400" b="0" i="0" u="none" strike="noStrike" kern="1200" cap="none" spc="0" baseline="0" dirty="0">
              <a:solidFill>
                <a:schemeClr val="tx1"/>
              </a:solidFill>
              <a:latin typeface="Constantia" charset="0"/>
              <a:ea typeface="宋体" charset="0"/>
              <a:cs typeface="Lucida Sans" charset="0"/>
            </a:endParaRP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Identify relevant keywords and phrases related to Apollo </a:t>
            </a:r>
            <a:r>
              <a:rPr lang="en-US" altLang="zh-CN" sz="1300" b="0" i="0" u="none" strike="noStrike" kern="1200" cap="none" spc="0" baseline="0" dirty="0" err="1">
                <a:solidFill>
                  <a:schemeClr val="tx1"/>
                </a:solidFill>
                <a:latin typeface="Constantia" charset="0"/>
                <a:ea typeface="宋体" charset="0"/>
                <a:cs typeface="Lucida Sans" charset="0"/>
              </a:rPr>
              <a:t>Tyres'</a:t>
            </a:r>
            <a:r>
              <a:rPr lang="en-US" altLang="zh-CN" sz="1300" b="0" i="0" u="none" strike="noStrike" kern="1200" cap="none" spc="0" baseline="0" dirty="0">
                <a:solidFill>
                  <a:schemeClr val="tx1"/>
                </a:solidFill>
                <a:latin typeface="Constantia" charset="0"/>
                <a:ea typeface="宋体" charset="0"/>
                <a:cs typeface="Lucida Sans" charset="0"/>
              </a:rPr>
              <a:t> products, services, and industry. Tools like Google Keyword Planner can help in this process.</a:t>
            </a: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Focus on long-tail keywords that are specific to tire types, applications, and geographical locations.</a:t>
            </a:r>
          </a:p>
          <a:p>
            <a:pPr marL="0" indent="0" algn="l">
              <a:lnSpc>
                <a:spcPct val="80000"/>
              </a:lnSpc>
              <a:spcBef>
                <a:spcPct val="20000"/>
              </a:spcBef>
              <a:spcAft>
                <a:spcPts val="0"/>
              </a:spcAft>
              <a:buClr>
                <a:schemeClr val="accent3"/>
              </a:buClr>
              <a:buSzPct val="95000"/>
              <a:buNone/>
            </a:pPr>
            <a:r>
              <a:rPr lang="en-US" altLang="zh-CN" sz="1400" b="1" i="0" u="none" strike="noStrike" kern="1200" cap="none" spc="0" baseline="0" dirty="0">
                <a:solidFill>
                  <a:schemeClr val="tx1"/>
                </a:solidFill>
                <a:latin typeface="Constantia" charset="0"/>
                <a:ea typeface="宋体" charset="0"/>
                <a:cs typeface="Lucida Sans" charset="0"/>
              </a:rPr>
              <a:t>On-Page SEO:</a:t>
            </a:r>
            <a:endParaRPr lang="en-US" altLang="zh-CN" sz="1400" b="0" i="0" u="none" strike="noStrike" kern="1200" cap="none" spc="0" baseline="0" dirty="0">
              <a:solidFill>
                <a:schemeClr val="tx1"/>
              </a:solidFill>
              <a:latin typeface="Constantia" charset="0"/>
              <a:ea typeface="宋体" charset="0"/>
              <a:cs typeface="Lucida Sans" charset="0"/>
            </a:endParaRP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Optimize meta titles, meta descriptions, and header tags (H1, H2, etc.) on the website to include target keywords.</a:t>
            </a: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Create high-quality, informative, and engaging content that incorporates keywords naturally.</a:t>
            </a: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Use keyword-rich alt tags for images and optimize image file names.</a:t>
            </a:r>
          </a:p>
          <a:p>
            <a:pPr marL="0" indent="0" algn="l">
              <a:lnSpc>
                <a:spcPct val="80000"/>
              </a:lnSpc>
              <a:spcBef>
                <a:spcPct val="20000"/>
              </a:spcBef>
              <a:spcAft>
                <a:spcPts val="0"/>
              </a:spcAft>
              <a:buClr>
                <a:schemeClr val="accent3"/>
              </a:buClr>
              <a:buSzPct val="95000"/>
              <a:buNone/>
            </a:pPr>
            <a:r>
              <a:rPr lang="en-US" altLang="zh-CN" sz="1400" b="1" i="0" u="none" strike="noStrike" kern="1200" cap="none" spc="0" baseline="0" dirty="0">
                <a:solidFill>
                  <a:schemeClr val="tx1"/>
                </a:solidFill>
                <a:latin typeface="Constantia" charset="0"/>
                <a:ea typeface="宋体" charset="0"/>
                <a:cs typeface="Lucida Sans" charset="0"/>
              </a:rPr>
              <a:t>Technical SEO:</a:t>
            </a:r>
            <a:endParaRPr lang="en-US" altLang="zh-CN" sz="1400" b="0" i="0" u="none" strike="noStrike" kern="1200" cap="none" spc="0" baseline="0" dirty="0">
              <a:solidFill>
                <a:schemeClr val="tx1"/>
              </a:solidFill>
              <a:latin typeface="Constantia" charset="0"/>
              <a:ea typeface="宋体" charset="0"/>
              <a:cs typeface="Lucida Sans" charset="0"/>
            </a:endParaRP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Ensure the website has a responsive design that works well on both desktop and mobile devices.</a:t>
            </a: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Improve page loading speed for better user experience, as page speed is a ranking factor.</a:t>
            </a: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Implement HTTPS for a secure website and use structured data markup (schema.org) to enhance search engine listings.</a:t>
            </a:r>
          </a:p>
          <a:p>
            <a:pPr marL="0" indent="0" algn="l">
              <a:lnSpc>
                <a:spcPct val="80000"/>
              </a:lnSpc>
              <a:spcBef>
                <a:spcPct val="20000"/>
              </a:spcBef>
              <a:spcAft>
                <a:spcPts val="0"/>
              </a:spcAft>
              <a:buClr>
                <a:schemeClr val="accent3"/>
              </a:buClr>
              <a:buSzPct val="95000"/>
              <a:buNone/>
            </a:pPr>
            <a:r>
              <a:rPr lang="en-US" altLang="zh-CN" sz="1400" b="1" i="0" u="none" strike="noStrike" kern="1200" cap="none" spc="0" baseline="0" dirty="0">
                <a:solidFill>
                  <a:schemeClr val="tx1"/>
                </a:solidFill>
                <a:latin typeface="Constantia" charset="0"/>
                <a:ea typeface="宋体" charset="0"/>
                <a:cs typeface="Lucida Sans" charset="0"/>
              </a:rPr>
              <a:t>Local SEO:</a:t>
            </a:r>
            <a:endParaRPr lang="en-US" altLang="zh-CN" sz="1400" b="0" i="0" u="none" strike="noStrike" kern="1200" cap="none" spc="0" baseline="0" dirty="0">
              <a:solidFill>
                <a:schemeClr val="tx1"/>
              </a:solidFill>
              <a:latin typeface="Constantia" charset="0"/>
              <a:ea typeface="宋体" charset="0"/>
              <a:cs typeface="Lucida Sans" charset="0"/>
            </a:endParaRP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Create and optimize a Google My Business (GMB) listing for each physical location of Apollo </a:t>
            </a:r>
            <a:r>
              <a:rPr lang="en-US" altLang="zh-CN" sz="1300" b="0" i="0" u="none" strike="noStrike" kern="1200" cap="none" spc="0" baseline="0" dirty="0" err="1">
                <a:solidFill>
                  <a:schemeClr val="tx1"/>
                </a:solidFill>
                <a:latin typeface="Constantia" charset="0"/>
                <a:ea typeface="宋体" charset="0"/>
                <a:cs typeface="Lucida Sans" charset="0"/>
              </a:rPr>
              <a:t>Tyres</a:t>
            </a:r>
            <a:r>
              <a:rPr lang="en-US" altLang="zh-CN" sz="1300" b="0" i="0" u="none" strike="noStrike" kern="1200" cap="none" spc="0" baseline="0" dirty="0">
                <a:solidFill>
                  <a:schemeClr val="tx1"/>
                </a:solidFill>
                <a:latin typeface="Constantia" charset="0"/>
                <a:ea typeface="宋体" charset="0"/>
                <a:cs typeface="Lucida Sans" charset="0"/>
              </a:rPr>
              <a:t>.</a:t>
            </a: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Encourage customer reviews and respond to them promptly.</a:t>
            </a: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Consistently maintain accurate NAP (Name, Address, Phone Number) information on the website and across online directories.</a:t>
            </a:r>
          </a:p>
          <a:p>
            <a:pPr marL="0" indent="0" algn="l">
              <a:lnSpc>
                <a:spcPct val="80000"/>
              </a:lnSpc>
              <a:spcBef>
                <a:spcPct val="20000"/>
              </a:spcBef>
              <a:spcAft>
                <a:spcPts val="0"/>
              </a:spcAft>
              <a:buClr>
                <a:schemeClr val="accent3"/>
              </a:buClr>
              <a:buSzPct val="95000"/>
              <a:buNone/>
            </a:pPr>
            <a:r>
              <a:rPr lang="en-US" altLang="zh-CN" sz="1400" b="1" i="0" u="none" strike="noStrike" kern="1200" cap="none" spc="0" baseline="0" dirty="0">
                <a:solidFill>
                  <a:schemeClr val="tx1"/>
                </a:solidFill>
                <a:latin typeface="Constantia" charset="0"/>
                <a:ea typeface="宋体" charset="0"/>
                <a:cs typeface="Lucida Sans" charset="0"/>
              </a:rPr>
              <a:t>Content Marketing:</a:t>
            </a:r>
            <a:endParaRPr lang="en-US" altLang="zh-CN" sz="1400" b="0" i="0" u="none" strike="noStrike" kern="1200" cap="none" spc="0" baseline="0" dirty="0">
              <a:solidFill>
                <a:schemeClr val="tx1"/>
              </a:solidFill>
              <a:latin typeface="Constantia" charset="0"/>
              <a:ea typeface="宋体" charset="0"/>
              <a:cs typeface="Lucida Sans" charset="0"/>
            </a:endParaRP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Develop a blog or resource section on the website where you can regularly publish informative articles, guides, and content related to tires, automotive safety, and maintenance.</a:t>
            </a: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Share this content on social media and relevant forums to attract backlinks.</a:t>
            </a:r>
          </a:p>
          <a:p>
            <a:pPr marL="0" indent="0" algn="l">
              <a:lnSpc>
                <a:spcPct val="80000"/>
              </a:lnSpc>
              <a:spcBef>
                <a:spcPct val="20000"/>
              </a:spcBef>
              <a:spcAft>
                <a:spcPts val="0"/>
              </a:spcAft>
              <a:buClr>
                <a:schemeClr val="accent3"/>
              </a:buClr>
              <a:buSzPct val="95000"/>
              <a:buNone/>
            </a:pPr>
            <a:r>
              <a:rPr lang="en-US" altLang="zh-CN" sz="1400" b="1" i="0" u="none" strike="noStrike" kern="1200" cap="none" spc="0" baseline="0" dirty="0">
                <a:solidFill>
                  <a:schemeClr val="tx1"/>
                </a:solidFill>
                <a:latin typeface="Constantia" charset="0"/>
                <a:ea typeface="宋体" charset="0"/>
                <a:cs typeface="Lucida Sans" charset="0"/>
              </a:rPr>
              <a:t>Link Building:</a:t>
            </a:r>
            <a:endParaRPr lang="en-US" altLang="zh-CN" sz="1400" b="0" i="0" u="none" strike="noStrike" kern="1200" cap="none" spc="0" baseline="0" dirty="0">
              <a:solidFill>
                <a:schemeClr val="tx1"/>
              </a:solidFill>
              <a:latin typeface="Constantia" charset="0"/>
              <a:ea typeface="宋体" charset="0"/>
              <a:cs typeface="Lucida Sans" charset="0"/>
            </a:endParaRP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Build high-quality, authoritative backlinks from relevant sources in the automotive and tire industry. Focus on guest posting, outreach, and partnerships.</a:t>
            </a:r>
          </a:p>
          <a:p>
            <a:pPr marL="640080" lvl="1" indent="-246888" algn="l">
              <a:lnSpc>
                <a:spcPct val="80000"/>
              </a:lnSpc>
              <a:spcBef>
                <a:spcPct val="20000"/>
              </a:spcBef>
              <a:spcAft>
                <a:spcPts val="0"/>
              </a:spcAft>
              <a:buClr>
                <a:schemeClr val="accent1"/>
              </a:buClr>
              <a:buSzPct val="85000"/>
              <a:buFont typeface="Wingdings 2" charset="0"/>
              <a:buChar char=""/>
            </a:pPr>
            <a:r>
              <a:rPr lang="en-US" altLang="zh-CN" sz="1300" b="0" i="0" u="none" strike="noStrike" kern="1200" cap="none" spc="0" baseline="0" dirty="0">
                <a:solidFill>
                  <a:schemeClr val="tx1"/>
                </a:solidFill>
                <a:latin typeface="Constantia" charset="0"/>
                <a:ea typeface="宋体" charset="0"/>
                <a:cs typeface="Lucida Sans" charset="0"/>
              </a:rPr>
              <a:t>Disavow or remove toxic backlinks to maintain a healthy link profile.</a:t>
            </a:r>
            <a:endParaRPr lang="zh-CN" altLang="en-US" sz="1300" b="0" i="0" u="none" strike="noStrike" kern="1200" cap="none" spc="0" baseline="0" dirty="0">
              <a:solidFill>
                <a:schemeClr val="tx1"/>
              </a:solidFill>
              <a:latin typeface="Constantia" charset="0"/>
              <a:ea typeface="宋体" charset="0"/>
              <a:cs typeface="Lucida Sans" charset="0"/>
            </a:endParaRPr>
          </a:p>
        </p:txBody>
      </p:sp>
      <p:pic>
        <p:nvPicPr>
          <p:cNvPr id="44" name="多媒体">
            <a:hlinkClick r:id="" action="ppaction://media"/>
          </p:cNvPr>
          <p:cNvPicPr>
            <a:picLocks noChangeAspect="1"/>
          </p:cNvPicPr>
          <p:nvPr>
            <a:audioFile r:link="rId1"/>
          </p:nvPr>
        </p:nvPicPr>
        <p:blipFill>
          <a:blip r:embed="rId4"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441078846"/>
      </p:ext>
    </p:extLst>
  </p:cSld>
  <p:clrMapOvr>
    <a:masterClrMapping/>
  </p:clrMapOvr>
  <p:transition spd="slow" advTm="1041">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4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sp>
        <p:nvSpPr>
          <p:cNvPr id="53" name="矩形"/>
          <p:cNvSpPr>
            <a:spLocks/>
          </p:cNvSpPr>
          <p:nvPr/>
        </p:nvSpPr>
        <p:spPr>
          <a:xfrm>
            <a:off x="179512" y="31244"/>
            <a:ext cx="8640960" cy="675894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800" b="1" i="0" u="none" strike="noStrike" kern="1200" cap="none" spc="0" baseline="0">
                <a:solidFill>
                  <a:schemeClr val="tx1"/>
                </a:solidFill>
                <a:latin typeface="Constantia" charset="0"/>
                <a:ea typeface="宋体" charset="0"/>
                <a:cs typeface="Constantia" charset="0"/>
              </a:rPr>
              <a:t>User Experience (UX):</a:t>
            </a:r>
            <a:endParaRPr lang="en-US" altLang="zh-CN" sz="1800" b="0" i="0" u="none" strike="noStrike" kern="1200" cap="none" spc="0" baseline="0">
              <a:solidFill>
                <a:schemeClr val="tx1"/>
              </a:solidFill>
              <a:latin typeface="Constantia" charset="0"/>
              <a:ea typeface="宋体" charset="0"/>
              <a:cs typeface="Constantia" charset="0"/>
            </a:endParaRPr>
          </a:p>
          <a:p>
            <a:pPr marL="457200" lvl="1" indent="0" algn="l">
              <a:lnSpc>
                <a:spcPct val="100000"/>
              </a:lnSpc>
              <a:spcBef>
                <a:spcPts val="0"/>
              </a:spcBef>
              <a:spcAft>
                <a:spcPts val="0"/>
              </a:spcAft>
              <a:buNone/>
            </a:pPr>
            <a:r>
              <a:rPr lang="en-US" altLang="zh-CN" sz="1800" b="0" i="0" u="none" strike="noStrike" kern="1200" cap="none" spc="0" baseline="0">
                <a:solidFill>
                  <a:schemeClr val="tx1"/>
                </a:solidFill>
                <a:latin typeface="Constantia" charset="0"/>
                <a:ea typeface="宋体" charset="0"/>
                <a:cs typeface="Constantia" charset="0"/>
              </a:rPr>
              <a:t>Prioritize user experience by ensuring your website is easy to navigate, has a clear site structure, and provides valuable information to visitors.</a:t>
            </a:r>
          </a:p>
          <a:p>
            <a:pPr marL="457200" lvl="1" indent="0" algn="l">
              <a:lnSpc>
                <a:spcPct val="100000"/>
              </a:lnSpc>
              <a:spcBef>
                <a:spcPts val="0"/>
              </a:spcBef>
              <a:spcAft>
                <a:spcPts val="0"/>
              </a:spcAft>
              <a:buNone/>
            </a:pPr>
            <a:r>
              <a:rPr lang="en-US" altLang="zh-CN" sz="1800" b="0" i="0" u="none" strike="noStrike" kern="1200" cap="none" spc="0" baseline="0">
                <a:solidFill>
                  <a:schemeClr val="tx1"/>
                </a:solidFill>
                <a:latin typeface="Constantia" charset="0"/>
                <a:ea typeface="宋体" charset="0"/>
                <a:cs typeface="Constantia" charset="0"/>
              </a:rPr>
              <a:t>Implement breadcrumbs and a user-friendly navigation menu.</a:t>
            </a:r>
          </a:p>
          <a:p>
            <a:pPr marL="0" indent="0" algn="l">
              <a:lnSpc>
                <a:spcPct val="100000"/>
              </a:lnSpc>
              <a:spcBef>
                <a:spcPts val="0"/>
              </a:spcBef>
              <a:spcAft>
                <a:spcPts val="0"/>
              </a:spcAft>
              <a:buNone/>
            </a:pPr>
            <a:r>
              <a:rPr lang="en-US" altLang="zh-CN" sz="1800" b="1" i="0" u="none" strike="noStrike" kern="1200" cap="none" spc="0" baseline="0">
                <a:solidFill>
                  <a:schemeClr val="tx1"/>
                </a:solidFill>
                <a:latin typeface="Constantia" charset="0"/>
                <a:ea typeface="宋体" charset="0"/>
                <a:cs typeface="Constantia" charset="0"/>
              </a:rPr>
              <a:t>Mobile Optimization:</a:t>
            </a:r>
            <a:endParaRPr lang="en-US" altLang="zh-CN" sz="1800" b="0" i="0" u="none" strike="noStrike" kern="1200" cap="none" spc="0" baseline="0">
              <a:solidFill>
                <a:schemeClr val="tx1"/>
              </a:solidFill>
              <a:latin typeface="Constantia" charset="0"/>
              <a:ea typeface="宋体" charset="0"/>
              <a:cs typeface="Constantia" charset="0"/>
            </a:endParaRPr>
          </a:p>
          <a:p>
            <a:pPr marL="457200" lvl="1" indent="0" algn="l">
              <a:lnSpc>
                <a:spcPct val="100000"/>
              </a:lnSpc>
              <a:spcBef>
                <a:spcPts val="0"/>
              </a:spcBef>
              <a:spcAft>
                <a:spcPts val="0"/>
              </a:spcAft>
              <a:buNone/>
            </a:pPr>
            <a:r>
              <a:rPr lang="en-US" altLang="zh-CN" sz="1800" b="0" i="0" u="none" strike="noStrike" kern="1200" cap="none" spc="0" baseline="0">
                <a:solidFill>
                  <a:schemeClr val="tx1"/>
                </a:solidFill>
                <a:latin typeface="Constantia" charset="0"/>
                <a:ea typeface="宋体" charset="0"/>
                <a:cs typeface="Constantia" charset="0"/>
              </a:rPr>
              <a:t>Optimize the website for mobile users, as Google's algorithm favors mobile-friendly sites. Use responsive design and ensure mobile pages load quickly.</a:t>
            </a:r>
          </a:p>
          <a:p>
            <a:pPr marL="0" indent="0" algn="l">
              <a:lnSpc>
                <a:spcPct val="100000"/>
              </a:lnSpc>
              <a:spcBef>
                <a:spcPts val="0"/>
              </a:spcBef>
              <a:spcAft>
                <a:spcPts val="0"/>
              </a:spcAft>
              <a:buNone/>
            </a:pPr>
            <a:r>
              <a:rPr lang="en-US" altLang="zh-CN" sz="1800" b="1" i="0" u="none" strike="noStrike" kern="1200" cap="none" spc="0" baseline="0">
                <a:solidFill>
                  <a:schemeClr val="tx1"/>
                </a:solidFill>
                <a:latin typeface="Constantia" charset="0"/>
                <a:ea typeface="宋体" charset="0"/>
                <a:cs typeface="Constantia" charset="0"/>
              </a:rPr>
              <a:t>Local Citations:</a:t>
            </a:r>
            <a:endParaRPr lang="en-US" altLang="zh-CN" sz="1800" b="0" i="0" u="none" strike="noStrike" kern="1200" cap="none" spc="0" baseline="0">
              <a:solidFill>
                <a:schemeClr val="tx1"/>
              </a:solidFill>
              <a:latin typeface="Constantia" charset="0"/>
              <a:ea typeface="宋体" charset="0"/>
              <a:cs typeface="Constantia" charset="0"/>
            </a:endParaRPr>
          </a:p>
          <a:p>
            <a:pPr marL="457200" lvl="1" indent="0" algn="l">
              <a:lnSpc>
                <a:spcPct val="100000"/>
              </a:lnSpc>
              <a:spcBef>
                <a:spcPts val="0"/>
              </a:spcBef>
              <a:spcAft>
                <a:spcPts val="0"/>
              </a:spcAft>
              <a:buNone/>
            </a:pPr>
            <a:r>
              <a:rPr lang="en-US" altLang="zh-CN" sz="1800" b="0" i="0" u="none" strike="noStrike" kern="1200" cap="none" spc="0" baseline="0">
                <a:solidFill>
                  <a:schemeClr val="tx1"/>
                </a:solidFill>
                <a:latin typeface="Constantia" charset="0"/>
                <a:ea typeface="宋体" charset="0"/>
                <a:cs typeface="Constantia" charset="0"/>
              </a:rPr>
              <a:t>Ensure Apollo Tyres' business information is consistent across local directories, such as Yelp, Yellow Pages, and industry-specific platforms.</a:t>
            </a:r>
          </a:p>
          <a:p>
            <a:pPr marL="457200" lvl="1" indent="0" algn="l">
              <a:lnSpc>
                <a:spcPct val="100000"/>
              </a:lnSpc>
              <a:spcBef>
                <a:spcPts val="0"/>
              </a:spcBef>
              <a:spcAft>
                <a:spcPts val="0"/>
              </a:spcAft>
              <a:buNone/>
            </a:pPr>
            <a:r>
              <a:rPr lang="en-US" altLang="zh-CN" sz="1800" b="0" i="0" u="none" strike="noStrike" kern="1200" cap="none" spc="0" baseline="0">
                <a:solidFill>
                  <a:schemeClr val="tx1"/>
                </a:solidFill>
                <a:latin typeface="Constantia" charset="0"/>
                <a:ea typeface="宋体" charset="0"/>
                <a:cs typeface="Constantia" charset="0"/>
              </a:rPr>
              <a:t>Verify and claim business listings on relevant platforms.</a:t>
            </a:r>
          </a:p>
          <a:p>
            <a:pPr marL="0" indent="0" algn="l">
              <a:lnSpc>
                <a:spcPct val="100000"/>
              </a:lnSpc>
              <a:spcBef>
                <a:spcPts val="0"/>
              </a:spcBef>
              <a:spcAft>
                <a:spcPts val="0"/>
              </a:spcAft>
              <a:buNone/>
            </a:pPr>
            <a:r>
              <a:rPr lang="en-US" altLang="zh-CN" sz="1800" b="1" i="0" u="none" strike="noStrike" kern="1200" cap="none" spc="0" baseline="0">
                <a:solidFill>
                  <a:schemeClr val="tx1"/>
                </a:solidFill>
                <a:latin typeface="Constantia" charset="0"/>
                <a:ea typeface="宋体" charset="0"/>
                <a:cs typeface="Constantia" charset="0"/>
              </a:rPr>
              <a:t>Analytics and Monitoring:</a:t>
            </a:r>
            <a:endParaRPr lang="en-US" altLang="zh-CN" sz="1800" b="0" i="0" u="none" strike="noStrike" kern="1200" cap="none" spc="0" baseline="0">
              <a:solidFill>
                <a:schemeClr val="tx1"/>
              </a:solidFill>
              <a:latin typeface="Constantia" charset="0"/>
              <a:ea typeface="宋体" charset="0"/>
              <a:cs typeface="Constantia" charset="0"/>
            </a:endParaRPr>
          </a:p>
          <a:p>
            <a:pPr marL="457200" lvl="1" indent="0" algn="l">
              <a:lnSpc>
                <a:spcPct val="100000"/>
              </a:lnSpc>
              <a:spcBef>
                <a:spcPts val="0"/>
              </a:spcBef>
              <a:spcAft>
                <a:spcPts val="0"/>
              </a:spcAft>
              <a:buNone/>
            </a:pPr>
            <a:r>
              <a:rPr lang="en-US" altLang="zh-CN" sz="1800" b="0" i="0" u="none" strike="noStrike" kern="1200" cap="none" spc="0" baseline="0">
                <a:solidFill>
                  <a:schemeClr val="tx1"/>
                </a:solidFill>
                <a:latin typeface="Constantia" charset="0"/>
                <a:ea typeface="宋体" charset="0"/>
                <a:cs typeface="Constantia" charset="0"/>
              </a:rPr>
              <a:t>Regularly monitor website performance using tools like Google Analytics and Google Search Console. Analyze traffic, rankings, and user behavior to make data-driven decisions.</a:t>
            </a:r>
          </a:p>
          <a:p>
            <a:pPr marL="0" indent="0" algn="l">
              <a:lnSpc>
                <a:spcPct val="100000"/>
              </a:lnSpc>
              <a:spcBef>
                <a:spcPts val="0"/>
              </a:spcBef>
              <a:spcAft>
                <a:spcPts val="0"/>
              </a:spcAft>
              <a:buNone/>
            </a:pPr>
            <a:r>
              <a:rPr lang="en-US" altLang="zh-CN" sz="1800" b="1" i="0" u="none" strike="noStrike" kern="1200" cap="none" spc="0" baseline="0">
                <a:solidFill>
                  <a:schemeClr val="tx1"/>
                </a:solidFill>
                <a:latin typeface="Constantia" charset="0"/>
                <a:ea typeface="宋体" charset="0"/>
                <a:cs typeface="Constantia" charset="0"/>
              </a:rPr>
              <a:t>Regular Updates:</a:t>
            </a:r>
            <a:endParaRPr lang="en-US" altLang="zh-CN" sz="1800" b="0" i="0" u="none" strike="noStrike" kern="1200" cap="none" spc="0" baseline="0">
              <a:solidFill>
                <a:schemeClr val="tx1"/>
              </a:solidFill>
              <a:latin typeface="Constantia" charset="0"/>
              <a:ea typeface="宋体" charset="0"/>
              <a:cs typeface="Constantia" charset="0"/>
            </a:endParaRPr>
          </a:p>
          <a:p>
            <a:pPr marL="457200" lvl="1" indent="0" algn="l">
              <a:lnSpc>
                <a:spcPct val="100000"/>
              </a:lnSpc>
              <a:spcBef>
                <a:spcPts val="0"/>
              </a:spcBef>
              <a:spcAft>
                <a:spcPts val="0"/>
              </a:spcAft>
              <a:buNone/>
            </a:pPr>
            <a:r>
              <a:rPr lang="en-US" altLang="zh-CN" sz="1800" b="0" i="0" u="none" strike="noStrike" kern="1200" cap="none" spc="0" baseline="0">
                <a:solidFill>
                  <a:schemeClr val="tx1"/>
                </a:solidFill>
                <a:latin typeface="Constantia" charset="0"/>
                <a:ea typeface="宋体" charset="0"/>
                <a:cs typeface="Constantia" charset="0"/>
              </a:rPr>
              <a:t>Keep the website content and information up to date. This includes product listings, prices, and any changes in services or locations.</a:t>
            </a:r>
          </a:p>
          <a:p>
            <a:pPr marL="0" indent="0" algn="l">
              <a:lnSpc>
                <a:spcPct val="100000"/>
              </a:lnSpc>
              <a:spcBef>
                <a:spcPts val="0"/>
              </a:spcBef>
              <a:spcAft>
                <a:spcPts val="0"/>
              </a:spcAft>
              <a:buNone/>
            </a:pPr>
            <a:r>
              <a:rPr lang="en-US" altLang="zh-CN" sz="1800" b="1" i="0" u="none" strike="noStrike" kern="1200" cap="none" spc="0" baseline="0">
                <a:solidFill>
                  <a:schemeClr val="tx1"/>
                </a:solidFill>
                <a:latin typeface="Constantia" charset="0"/>
                <a:ea typeface="宋体" charset="0"/>
                <a:cs typeface="Constantia" charset="0"/>
              </a:rPr>
              <a:t>Social Media:</a:t>
            </a:r>
            <a:endParaRPr lang="en-US" altLang="zh-CN" sz="1800" b="0" i="0" u="none" strike="noStrike" kern="1200" cap="none" spc="0" baseline="0">
              <a:solidFill>
                <a:schemeClr val="tx1"/>
              </a:solidFill>
              <a:latin typeface="Constantia" charset="0"/>
              <a:ea typeface="宋体" charset="0"/>
              <a:cs typeface="Constantia" charset="0"/>
            </a:endParaRPr>
          </a:p>
          <a:p>
            <a:pPr marL="457200" lvl="1" indent="0" algn="l">
              <a:lnSpc>
                <a:spcPct val="100000"/>
              </a:lnSpc>
              <a:spcBef>
                <a:spcPts val="0"/>
              </a:spcBef>
              <a:spcAft>
                <a:spcPts val="0"/>
              </a:spcAft>
              <a:buNone/>
            </a:pPr>
            <a:r>
              <a:rPr lang="en-US" altLang="zh-CN" sz="1800" b="0" i="0" u="none" strike="noStrike" kern="1200" cap="none" spc="0" baseline="0">
                <a:solidFill>
                  <a:schemeClr val="tx1"/>
                </a:solidFill>
                <a:latin typeface="Constantia" charset="0"/>
                <a:ea typeface="宋体" charset="0"/>
                <a:cs typeface="Constantia" charset="0"/>
              </a:rPr>
              <a:t>Maintain an active presence on social media platforms to engage with the audience, share valuable content, and drive traffic to the website.</a:t>
            </a:r>
          </a:p>
          <a:p>
            <a:pPr marL="0" indent="0" algn="l">
              <a:lnSpc>
                <a:spcPct val="100000"/>
              </a:lnSpc>
              <a:spcBef>
                <a:spcPts val="0"/>
              </a:spcBef>
              <a:spcAft>
                <a:spcPts val="0"/>
              </a:spcAft>
              <a:buNone/>
            </a:pPr>
            <a:r>
              <a:rPr lang="en-US" altLang="zh-CN" sz="1800" b="0" i="0" u="none" strike="noStrike" kern="1200" cap="none" spc="0" baseline="0">
                <a:solidFill>
                  <a:schemeClr val="tx1"/>
                </a:solidFill>
                <a:latin typeface="Constantia" charset="0"/>
                <a:ea typeface="宋体" charset="0"/>
                <a:cs typeface="Constantia" charset="0"/>
              </a:rPr>
              <a:t>Remember that SEO is an ongoing process, and it may take some time to see significant results. Regularly review and adapt your SEO strategy to align with changes in search engine algorithms and market dynamics.</a:t>
            </a:r>
            <a:endParaRPr lang="zh-CN" altLang="en-US" sz="1800" b="0" i="0" u="none" strike="noStrike" kern="1200" cap="none" spc="0" baseline="0">
              <a:solidFill>
                <a:schemeClr val="tx1"/>
              </a:solidFill>
              <a:latin typeface="Constantia" charset="0"/>
              <a:ea typeface="宋体" charset="0"/>
              <a:cs typeface="Constantia" charset="0"/>
            </a:endParaRPr>
          </a:p>
        </p:txBody>
      </p:sp>
      <p:pic>
        <p:nvPicPr>
          <p:cNvPr id="54" name="多媒体">
            <a:hlinkClick r:id="" action="ppaction://media"/>
          </p:cNvPr>
          <p:cNvPicPr>
            <a:picLocks noChangeAspect="1"/>
          </p:cNvPicPr>
          <p:nvPr>
            <a:audioFile r:link="rId1"/>
          </p:nvPr>
        </p:nvPicPr>
        <p:blipFill>
          <a:blip r:embed="rId4"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79443454"/>
      </p:ext>
    </p:extLst>
  </p:cSld>
  <p:clrMapOvr>
    <a:masterClrMapping/>
  </p:clrMapOvr>
  <p:transition spd="slow" advTm="1663">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5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59" name="图片"/>
          <p:cNvPicPr>
            <a:picLocks noChangeAspect="1"/>
          </p:cNvPicPr>
          <p:nvPr/>
        </p:nvPicPr>
        <p:blipFill>
          <a:blip r:embed="rId4" cstate="print"/>
          <a:stretch>
            <a:fillRect/>
          </a:stretch>
        </p:blipFill>
        <p:spPr>
          <a:xfrm>
            <a:off x="0" y="3412"/>
            <a:ext cx="9144000" cy="6858000"/>
          </a:xfrm>
          <a:prstGeom prst="rect">
            <a:avLst/>
          </a:prstGeom>
          <a:noFill/>
          <a:ln w="12700" cap="flat" cmpd="sng">
            <a:noFill/>
            <a:prstDash val="solid"/>
            <a:round/>
          </a:ln>
        </p:spPr>
      </p:pic>
      <p:pic>
        <p:nvPicPr>
          <p:cNvPr id="60"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2003994019"/>
      </p:ext>
    </p:extLst>
  </p:cSld>
  <p:clrMapOvr>
    <a:masterClrMapping/>
  </p:clrMapOvr>
  <p:transition spd="slow" advTm="1622">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6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61"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62"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1221052236"/>
      </p:ext>
    </p:extLst>
  </p:cSld>
  <p:clrMapOvr>
    <a:masterClrMapping/>
  </p:clrMapOvr>
  <p:transition spd="slow" advTm="1456">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6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63" name="图片"/>
          <p:cNvPicPr>
            <a:picLocks noChangeAspect="1"/>
          </p:cNvPicPr>
          <p:nvPr/>
        </p:nvPicPr>
        <p:blipFill>
          <a:blip r:embed="rId4" cstate="print"/>
          <a:stretch>
            <a:fillRect/>
          </a:stretch>
        </p:blipFill>
        <p:spPr>
          <a:xfrm>
            <a:off x="0" y="0"/>
            <a:ext cx="9276332" cy="6858000"/>
          </a:xfrm>
          <a:prstGeom prst="rect">
            <a:avLst/>
          </a:prstGeom>
          <a:noFill/>
          <a:ln w="12700" cap="flat" cmpd="sng">
            <a:noFill/>
            <a:prstDash val="solid"/>
            <a:round/>
          </a:ln>
        </p:spPr>
      </p:pic>
      <p:pic>
        <p:nvPicPr>
          <p:cNvPr id="64"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562883320"/>
      </p:ext>
    </p:extLst>
  </p:cSld>
  <p:clrMapOvr>
    <a:masterClrMapping/>
  </p:clrMapOvr>
  <p:transition spd="slow" advTm="2101">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6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rgbClr val="F3F3F3"/>
              <a:srgbClr val="FFFFFF"/>
            </a:duotone>
          </a:blip>
          <a:tile/>
        </a:blipFill>
        <a:effectLst/>
      </p:bgPr>
    </p:bg>
    <p:spTree>
      <p:nvGrpSpPr>
        <p:cNvPr id="1" name=""/>
        <p:cNvGrpSpPr/>
        <p:nvPr/>
      </p:nvGrpSpPr>
      <p:grpSpPr>
        <a:xfrm>
          <a:off x="0" y="0"/>
          <a:ext cx="0" cy="0"/>
          <a:chOff x="0" y="0"/>
          <a:chExt cx="0" cy="0"/>
        </a:xfrm>
      </p:grpSpPr>
      <p:pic>
        <p:nvPicPr>
          <p:cNvPr id="65" name="图片"/>
          <p:cNvPicPr>
            <a:picLocks noChangeAspect="1"/>
          </p:cNvPicPr>
          <p:nvPr/>
        </p:nvPicPr>
        <p:blipFill>
          <a:blip r:embed="rId4" cstate="print"/>
          <a:stretch>
            <a:fillRect/>
          </a:stretch>
        </p:blipFill>
        <p:spPr>
          <a:xfrm>
            <a:off x="0" y="0"/>
            <a:ext cx="9144000" cy="6858000"/>
          </a:xfrm>
          <a:prstGeom prst="rect">
            <a:avLst/>
          </a:prstGeom>
          <a:noFill/>
          <a:ln w="12700" cap="flat" cmpd="sng">
            <a:noFill/>
            <a:prstDash val="solid"/>
            <a:round/>
          </a:ln>
        </p:spPr>
      </p:pic>
      <p:pic>
        <p:nvPicPr>
          <p:cNvPr id="66" name="多媒体">
            <a:hlinkClick r:id="" action="ppaction://media"/>
          </p:cNvPr>
          <p:cNvPicPr>
            <a:picLocks noChangeAspect="1"/>
          </p:cNvPicPr>
          <p:nvPr>
            <a:audioFile r:link="rId1"/>
          </p:nvPr>
        </p:nvPicPr>
        <p:blipFill>
          <a:blip r:embed="rId5" cstate="print"/>
          <a:stretch>
            <a:fillRect/>
          </a:stretch>
        </p:blipFill>
        <p:spPr>
          <a:xfrm>
            <a:off x="8440738" y="6154738"/>
            <a:ext cx="487362" cy="487362"/>
          </a:xfrm>
          <a:prstGeom prst="rect">
            <a:avLst/>
          </a:prstGeom>
          <a:noFill/>
          <a:ln w="12700" cap="flat" cmpd="sng">
            <a:noFill/>
            <a:prstDash val="solid"/>
            <a:miter/>
          </a:ln>
        </p:spPr>
      </p:pic>
    </p:spTree>
    <p:extLst>
      <p:ext uri="{BB962C8B-B14F-4D97-AF65-F5344CB8AC3E}">
        <p14:creationId xmlns:p14="http://schemas.microsoft.com/office/powerpoint/2010/main" val="1542343769"/>
      </p:ext>
    </p:extLst>
  </p:cSld>
  <p:clrMapOvr>
    <a:masterClrMapping/>
  </p:clrMapOvr>
  <p:transition spd="slow" advTm="842">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66"/>
                </p:tgtEl>
              </p:cMediaNode>
            </p:audio>
          </p:childTnLst>
        </p:cTn>
      </p:par>
    </p:tnLst>
  </p:timing>
</p:sld>
</file>

<file path=ppt/theme/theme1.xml><?xml version="1.0" encoding="utf-8"?>
<a:theme xmlns:a="http://schemas.openxmlformats.org/drawingml/2006/main" name="Default Design Template">
  <a:themeElements>
    <a:clrScheme name="Default Design Template">
      <a:dk1>
        <a:srgbClr val="000000"/>
      </a:dk1>
      <a:lt1>
        <a:srgbClr val="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Default Design Template">
      <a:majorFont>
        <a:latin typeface=""/>
        <a:ea typeface=""/>
        <a:cs typeface=""/>
      </a:majorFont>
      <a:minorFont>
        <a:latin typeface=""/>
        <a:ea typeface=""/>
        <a:cs typeface=""/>
      </a:minorFont>
    </a:fontScheme>
    <a:fmtScheme name="Default Design Template">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ppt/theme/themeOverride1.xml><?xml version="1.0" encoding="utf-8"?>
<a:themeOverride xmlns:a="http://schemas.openxmlformats.org/drawingml/2006/main">
  <a:clrScheme name="scheme1">
    <a:dk1>
      <a:srgbClr val="FFFFFF"/>
    </a:dk1>
    <a:lt1>
      <a:srgbClr val="000000"/>
    </a:lt1>
    <a:dk2>
      <a:srgbClr val="C5D1D7"/>
    </a:dk2>
    <a:lt2>
      <a:srgbClr val="646B86"/>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themeOverride>
</file>

<file path=docProps/app.xml><?xml version="1.0" encoding="utf-8"?>
<Properties xmlns="http://schemas.openxmlformats.org/officeDocument/2006/extended-properties" xmlns:vt="http://schemas.openxmlformats.org/officeDocument/2006/docPropsVTypes">
  <Template>Normal.eit</Template>
  <TotalTime>121</TotalTime>
  <Words>635</Words>
  <Application>Microsoft Office PowerPoint</Application>
  <PresentationFormat>On-screen Show (4:3)</PresentationFormat>
  <Paragraphs>59</Paragraphs>
  <Slides>24</Slides>
  <Notes>0</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Algerian</vt:lpstr>
      <vt:lpstr>Calibri</vt:lpstr>
      <vt:lpstr>Castellar</vt:lpstr>
      <vt:lpstr>Constantia</vt:lpstr>
      <vt:lpstr>Droid Sans</vt:lpstr>
      <vt:lpstr>Wingdings 2</vt:lpstr>
      <vt:lpstr>Default Design Template</vt:lpstr>
      <vt:lpstr>  </vt:lpstr>
      <vt:lpstr>Presented by</vt:lpstr>
      <vt:lpstr>topics</vt:lpstr>
      <vt:lpstr>SEO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pc</dc:creator>
  <cp:lastModifiedBy>Amarnath</cp:lastModifiedBy>
  <cp:revision>12</cp:revision>
  <dcterms:created xsi:type="dcterms:W3CDTF">2023-10-10T14:47:42Z</dcterms:created>
  <dcterms:modified xsi:type="dcterms:W3CDTF">2023-10-16T07:52:06Z</dcterms:modified>
</cp:coreProperties>
</file>